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8.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theme/theme49.xml" ContentType="application/vnd.openxmlformats-officedocument.theme+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theme/theme50.xml" ContentType="application/vnd.openxmlformats-officedocument.theme+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theme/theme51.xml" ContentType="application/vnd.openxmlformats-officedocument.theme+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52.xml" ContentType="application/vnd.openxmlformats-officedocument.them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53.xml" ContentType="application/vnd.openxmlformats-officedocument.theme+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6" r:id="rId19"/>
    <p:sldMasterId id="2147483888" r:id="rId20"/>
    <p:sldMasterId id="2147483900" r:id="rId21"/>
    <p:sldMasterId id="2147483912" r:id="rId22"/>
    <p:sldMasterId id="2147483924" r:id="rId23"/>
    <p:sldMasterId id="2147483936" r:id="rId24"/>
    <p:sldMasterId id="2147483948" r:id="rId25"/>
    <p:sldMasterId id="2147483960" r:id="rId26"/>
    <p:sldMasterId id="2147483972" r:id="rId27"/>
    <p:sldMasterId id="2147483984" r:id="rId28"/>
    <p:sldMasterId id="2147483996" r:id="rId29"/>
    <p:sldMasterId id="2147484008" r:id="rId30"/>
    <p:sldMasterId id="2147484020" r:id="rId31"/>
    <p:sldMasterId id="2147484032" r:id="rId32"/>
    <p:sldMasterId id="2147484044" r:id="rId33"/>
    <p:sldMasterId id="2147484056" r:id="rId34"/>
    <p:sldMasterId id="2147484068" r:id="rId35"/>
    <p:sldMasterId id="2147484080" r:id="rId36"/>
    <p:sldMasterId id="2147484092" r:id="rId37"/>
    <p:sldMasterId id="2147484104" r:id="rId38"/>
    <p:sldMasterId id="2147484116" r:id="rId39"/>
    <p:sldMasterId id="2147484128" r:id="rId40"/>
    <p:sldMasterId id="2147484140" r:id="rId41"/>
    <p:sldMasterId id="2147484152" r:id="rId42"/>
    <p:sldMasterId id="2147484164" r:id="rId43"/>
    <p:sldMasterId id="2147484176" r:id="rId44"/>
    <p:sldMasterId id="2147484188" r:id="rId45"/>
    <p:sldMasterId id="2147484200" r:id="rId46"/>
    <p:sldMasterId id="2147484212" r:id="rId47"/>
    <p:sldMasterId id="2147484224" r:id="rId48"/>
    <p:sldMasterId id="2147484236" r:id="rId49"/>
    <p:sldMasterId id="2147484248" r:id="rId50"/>
    <p:sldMasterId id="2147484260" r:id="rId51"/>
    <p:sldMasterId id="2147484272" r:id="rId52"/>
    <p:sldMasterId id="2147484284" r:id="rId53"/>
    <p:sldMasterId id="2147484296" r:id="rId54"/>
  </p:sldMasterIdLst>
  <p:notesMasterIdLst>
    <p:notesMasterId r:id="rId56"/>
  </p:notesMasterIdLst>
  <p:handoutMasterIdLst>
    <p:handoutMasterId r:id="rId57"/>
  </p:handoutMasterIdLst>
  <p:sldIdLst>
    <p:sldId id="257" r:id="rId55"/>
  </p:sldIdLst>
  <p:sldSz cx="36576000" cy="34747200"/>
  <p:notesSz cx="9296400" cy="7010400"/>
  <p:defaultTextStyle>
    <a:defPPr>
      <a:defRPr lang="en-US"/>
    </a:defPPr>
    <a:lvl1pPr algn="l" defTabSz="4075113" rtl="0" fontAlgn="base">
      <a:spcBef>
        <a:spcPct val="0"/>
      </a:spcBef>
      <a:spcAft>
        <a:spcPct val="0"/>
      </a:spcAft>
      <a:defRPr sz="8000" kern="1200">
        <a:solidFill>
          <a:schemeClr val="tx1"/>
        </a:solidFill>
        <a:latin typeface="Arial" pitchFamily="34" charset="0"/>
        <a:ea typeface="ヒラギノ角ゴ ProN W6" charset="-128"/>
        <a:cs typeface="+mn-cs"/>
      </a:defRPr>
    </a:lvl1pPr>
    <a:lvl2pPr marL="2036763" indent="-1579563" algn="l" defTabSz="4075113" rtl="0" fontAlgn="base">
      <a:spcBef>
        <a:spcPct val="0"/>
      </a:spcBef>
      <a:spcAft>
        <a:spcPct val="0"/>
      </a:spcAft>
      <a:defRPr sz="8000" kern="1200">
        <a:solidFill>
          <a:schemeClr val="tx1"/>
        </a:solidFill>
        <a:latin typeface="Arial" pitchFamily="34" charset="0"/>
        <a:ea typeface="ヒラギノ角ゴ ProN W6" charset="-128"/>
        <a:cs typeface="+mn-cs"/>
      </a:defRPr>
    </a:lvl2pPr>
    <a:lvl3pPr marL="4075113" indent="-3160713" algn="l" defTabSz="4075113" rtl="0" fontAlgn="base">
      <a:spcBef>
        <a:spcPct val="0"/>
      </a:spcBef>
      <a:spcAft>
        <a:spcPct val="0"/>
      </a:spcAft>
      <a:defRPr sz="8000" kern="1200">
        <a:solidFill>
          <a:schemeClr val="tx1"/>
        </a:solidFill>
        <a:latin typeface="Arial" pitchFamily="34" charset="0"/>
        <a:ea typeface="ヒラギノ角ゴ ProN W6" charset="-128"/>
        <a:cs typeface="+mn-cs"/>
      </a:defRPr>
    </a:lvl3pPr>
    <a:lvl4pPr marL="6111875" indent="-4740275" algn="l" defTabSz="4075113" rtl="0" fontAlgn="base">
      <a:spcBef>
        <a:spcPct val="0"/>
      </a:spcBef>
      <a:spcAft>
        <a:spcPct val="0"/>
      </a:spcAft>
      <a:defRPr sz="8000" kern="1200">
        <a:solidFill>
          <a:schemeClr val="tx1"/>
        </a:solidFill>
        <a:latin typeface="Arial" pitchFamily="34" charset="0"/>
        <a:ea typeface="ヒラギノ角ゴ ProN W6" charset="-128"/>
        <a:cs typeface="+mn-cs"/>
      </a:defRPr>
    </a:lvl4pPr>
    <a:lvl5pPr marL="8150225" indent="-6321425" algn="l" defTabSz="4075113" rtl="0" fontAlgn="base">
      <a:spcBef>
        <a:spcPct val="0"/>
      </a:spcBef>
      <a:spcAft>
        <a:spcPct val="0"/>
      </a:spcAft>
      <a:defRPr sz="8000" kern="1200">
        <a:solidFill>
          <a:schemeClr val="tx1"/>
        </a:solidFill>
        <a:latin typeface="Arial" pitchFamily="34" charset="0"/>
        <a:ea typeface="ヒラギノ角ゴ ProN W6" charset="-128"/>
        <a:cs typeface="+mn-cs"/>
      </a:defRPr>
    </a:lvl5pPr>
    <a:lvl6pPr marL="2286000" algn="l" defTabSz="914400" rtl="0" eaLnBrk="1" latinLnBrk="0" hangingPunct="1">
      <a:defRPr sz="8000" kern="1200">
        <a:solidFill>
          <a:schemeClr val="tx1"/>
        </a:solidFill>
        <a:latin typeface="Arial" pitchFamily="34" charset="0"/>
        <a:ea typeface="ヒラギノ角ゴ ProN W6" charset="-128"/>
        <a:cs typeface="+mn-cs"/>
      </a:defRPr>
    </a:lvl6pPr>
    <a:lvl7pPr marL="2743200" algn="l" defTabSz="914400" rtl="0" eaLnBrk="1" latinLnBrk="0" hangingPunct="1">
      <a:defRPr sz="8000" kern="1200">
        <a:solidFill>
          <a:schemeClr val="tx1"/>
        </a:solidFill>
        <a:latin typeface="Arial" pitchFamily="34" charset="0"/>
        <a:ea typeface="ヒラギノ角ゴ ProN W6" charset="-128"/>
        <a:cs typeface="+mn-cs"/>
      </a:defRPr>
    </a:lvl7pPr>
    <a:lvl8pPr marL="3200400" algn="l" defTabSz="914400" rtl="0" eaLnBrk="1" latinLnBrk="0" hangingPunct="1">
      <a:defRPr sz="8000" kern="1200">
        <a:solidFill>
          <a:schemeClr val="tx1"/>
        </a:solidFill>
        <a:latin typeface="Arial" pitchFamily="34" charset="0"/>
        <a:ea typeface="ヒラギノ角ゴ ProN W6" charset="-128"/>
        <a:cs typeface="+mn-cs"/>
      </a:defRPr>
    </a:lvl8pPr>
    <a:lvl9pPr marL="3657600" algn="l" defTabSz="914400" rtl="0" eaLnBrk="1" latinLnBrk="0" hangingPunct="1">
      <a:defRPr sz="8000" kern="1200">
        <a:solidFill>
          <a:schemeClr val="tx1"/>
        </a:solidFill>
        <a:latin typeface="Arial" pitchFamily="34" charset="0"/>
        <a:ea typeface="ヒラギノ角ゴ ProN W6" charset="-128"/>
        <a:cs typeface="+mn-cs"/>
      </a:defRPr>
    </a:lvl9pPr>
  </p:defaultTextStyle>
  <p:extLst>
    <p:ext uri="{EFAFB233-063F-42B5-8137-9DF3F51BA10A}">
      <p15:sldGuideLst xmlns:p15="http://schemas.microsoft.com/office/powerpoint/2012/main">
        <p15:guide id="1" orient="horz" pos="10944">
          <p15:clr>
            <a:srgbClr val="A4A3A4"/>
          </p15:clr>
        </p15:guide>
        <p15:guide id="2" pos="115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9D1BFF"/>
    <a:srgbClr val="CCFF99"/>
    <a:srgbClr val="FFCC99"/>
    <a:srgbClr val="EE27FF"/>
    <a:srgbClr val="FF1B12"/>
    <a:srgbClr val="E0D2FF"/>
    <a:srgbClr val="484E60"/>
    <a:srgbClr val="605D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767" autoAdjust="0"/>
  </p:normalViewPr>
  <p:slideViewPr>
    <p:cSldViewPr>
      <p:cViewPr varScale="1">
        <p:scale>
          <a:sx n="16" d="100"/>
          <a:sy n="16" d="100"/>
        </p:scale>
        <p:origin x="1380" y="96"/>
      </p:cViewPr>
      <p:guideLst>
        <p:guide orient="horz" pos="10944"/>
        <p:guide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50" Type="http://schemas.openxmlformats.org/officeDocument/2006/relationships/slideMaster" Target="slideMasters/slideMaster50.xml"/><Relationship Id="rId55" Type="http://schemas.openxmlformats.org/officeDocument/2006/relationships/slide" Target="slides/slid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Nadella:Users:Nadella:Desktop:Narg2013%20data:NARG_DNA%20quant.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Nadella:Users:Nadella:Desktop:Narg2013%20data:NARG_DNA%20quant.xls" TargetMode="External"/><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2" Type="http://schemas.openxmlformats.org/officeDocument/2006/relationships/oleObject" Target="Nadella:Users:Nadella:Desktop:Narg2013%20data:NARG_DNA%20quant.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Nadella:Users:Nadella:Desktop:Narg2013%20data:NARG_DNA%20quant.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Nadella:Users:Nadella:Desktop:Narg2013%20data:NARG_DNA%20quant.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Nadella:Users:Nadella:Desktop:Narg2013%20data:NARG_DNA%20quant.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Nadella:Users:Nadella:Desktop:Narg2013%20data:NARG_DNA%20quant.xls"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Nadella:Users:Nadella:Desktop:Narg2013%20data:NARG_DNA%20quant.xls"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Nadella:Users:Nadella:Desktop:Narg2013%20data:NARG_DNA%20quant.xls"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Nadella:Users:Nadella:Desktop:Narg2013%20data:NARG_DNA%20quant.xls"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Total DNA Yield </a:t>
            </a:r>
            <a:r>
              <a:rPr lang="en-US" dirty="0" smtClean="0"/>
              <a:t>From Duplicate</a:t>
            </a:r>
            <a:r>
              <a:rPr lang="en-US" baseline="0" dirty="0" smtClean="0"/>
              <a:t> Samples</a:t>
            </a:r>
            <a:endParaRPr lang="en-US" dirty="0"/>
          </a:p>
        </c:rich>
      </c:tx>
      <c:layout/>
      <c:overlay val="0"/>
    </c:title>
    <c:autoTitleDeleted val="0"/>
    <c:plotArea>
      <c:layout>
        <c:manualLayout>
          <c:layoutTarget val="inner"/>
          <c:xMode val="edge"/>
          <c:yMode val="edge"/>
          <c:x val="2.7963094440067102E-2"/>
          <c:y val="9.5492108862740704E-2"/>
          <c:w val="0.96924059611592595"/>
          <c:h val="0.506259297220644"/>
        </c:manualLayout>
      </c:layout>
      <c:barChart>
        <c:barDir val="col"/>
        <c:grouping val="clustered"/>
        <c:varyColors val="0"/>
        <c:ser>
          <c:idx val="0"/>
          <c:order val="0"/>
          <c:tx>
            <c:strRef>
              <c:f>Sheet1!$B$33</c:f>
              <c:strCache>
                <c:ptCount val="1"/>
                <c:pt idx="0">
                  <c:v>Extraction 1 (ng)</c:v>
                </c:pt>
              </c:strCache>
            </c:strRef>
          </c:tx>
          <c:spPr>
            <a:solidFill>
              <a:srgbClr val="800000"/>
            </a:solidFill>
          </c:spPr>
          <c:invertIfNegative val="0"/>
          <c:dLbls>
            <c:spPr>
              <a:noFill/>
              <a:ln>
                <a:noFill/>
              </a:ln>
              <a:effectLst/>
            </c:spPr>
            <c:txPr>
              <a:bodyPr/>
              <a:lstStyle/>
              <a:p>
                <a:pPr>
                  <a:defRPr sz="11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Sheet1!$A$34:$A$42</c:f>
              <c:strCache>
                <c:ptCount val="9"/>
                <c:pt idx="0">
                  <c:v>Mo Bio PowerSoil</c:v>
                </c:pt>
                <c:pt idx="1">
                  <c:v>Prepman Phenol Mod</c:v>
                </c:pt>
                <c:pt idx="2">
                  <c:v>Omega Phenol Mod</c:v>
                </c:pt>
                <c:pt idx="3">
                  <c:v>Prepman-Qiagen</c:v>
                </c:pt>
                <c:pt idx="4">
                  <c:v>Qiagen Yeast and Bacteria</c:v>
                </c:pt>
                <c:pt idx="5">
                  <c:v>Epicenter Soil Master</c:v>
                </c:pt>
                <c:pt idx="6">
                  <c:v>CTAB/Qiagen AllPrep</c:v>
                </c:pt>
                <c:pt idx="7">
                  <c:v>Mo Bio PowerSoil</c:v>
                </c:pt>
                <c:pt idx="8">
                  <c:v>Sigma Extract-N-Amp Tissue</c:v>
                </c:pt>
              </c:strCache>
            </c:strRef>
          </c:cat>
          <c:val>
            <c:numRef>
              <c:f>Sheet1!$B$34:$B$42</c:f>
              <c:numCache>
                <c:formatCode>General</c:formatCode>
                <c:ptCount val="9"/>
                <c:pt idx="0">
                  <c:v>45</c:v>
                </c:pt>
                <c:pt idx="1">
                  <c:v>21.7</c:v>
                </c:pt>
                <c:pt idx="2">
                  <c:v>8.8000000000000007</c:v>
                </c:pt>
                <c:pt idx="3">
                  <c:v>17.8</c:v>
                </c:pt>
                <c:pt idx="4">
                  <c:v>29.6</c:v>
                </c:pt>
                <c:pt idx="5">
                  <c:v>7.8</c:v>
                </c:pt>
                <c:pt idx="6">
                  <c:v>195</c:v>
                </c:pt>
                <c:pt idx="7">
                  <c:v>184</c:v>
                </c:pt>
                <c:pt idx="8">
                  <c:v>181.6</c:v>
                </c:pt>
              </c:numCache>
            </c:numRef>
          </c:val>
        </c:ser>
        <c:ser>
          <c:idx val="1"/>
          <c:order val="1"/>
          <c:tx>
            <c:strRef>
              <c:f>Sheet1!$C$33</c:f>
              <c:strCache>
                <c:ptCount val="1"/>
                <c:pt idx="0">
                  <c:v>Extraction 2 (ng)</c:v>
                </c:pt>
              </c:strCache>
            </c:strRef>
          </c:tx>
          <c:spPr>
            <a:solidFill>
              <a:srgbClr val="0000FF"/>
            </a:solidFill>
          </c:spPr>
          <c:invertIfNegative val="0"/>
          <c:dLbls>
            <c:spPr>
              <a:noFill/>
              <a:ln>
                <a:noFill/>
              </a:ln>
              <a:effectLst/>
            </c:spPr>
            <c:txPr>
              <a:bodyPr/>
              <a:lstStyle/>
              <a:p>
                <a:pPr>
                  <a:defRPr sz="11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Sheet1!$A$34:$A$42</c:f>
              <c:strCache>
                <c:ptCount val="9"/>
                <c:pt idx="0">
                  <c:v>Mo Bio PowerSoil</c:v>
                </c:pt>
                <c:pt idx="1">
                  <c:v>Prepman Phenol Mod</c:v>
                </c:pt>
                <c:pt idx="2">
                  <c:v>Omega Phenol Mod</c:v>
                </c:pt>
                <c:pt idx="3">
                  <c:v>Prepman-Qiagen</c:v>
                </c:pt>
                <c:pt idx="4">
                  <c:v>Qiagen Yeast and Bacteria</c:v>
                </c:pt>
                <c:pt idx="5">
                  <c:v>Epicenter Soil Master</c:v>
                </c:pt>
                <c:pt idx="6">
                  <c:v>CTAB/Qiagen AllPrep</c:v>
                </c:pt>
                <c:pt idx="7">
                  <c:v>Mo Bio PowerSoil</c:v>
                </c:pt>
                <c:pt idx="8">
                  <c:v>Sigma Extract-N-Amp Tissue</c:v>
                </c:pt>
              </c:strCache>
            </c:strRef>
          </c:cat>
          <c:val>
            <c:numRef>
              <c:f>Sheet1!$C$34:$C$42</c:f>
              <c:numCache>
                <c:formatCode>General</c:formatCode>
                <c:ptCount val="9"/>
                <c:pt idx="0">
                  <c:v>46.3</c:v>
                </c:pt>
                <c:pt idx="1">
                  <c:v>24.5</c:v>
                </c:pt>
                <c:pt idx="2">
                  <c:v>61</c:v>
                </c:pt>
                <c:pt idx="4">
                  <c:v>12</c:v>
                </c:pt>
                <c:pt idx="5">
                  <c:v>39.4</c:v>
                </c:pt>
                <c:pt idx="6">
                  <c:v>327</c:v>
                </c:pt>
                <c:pt idx="7">
                  <c:v>151</c:v>
                </c:pt>
                <c:pt idx="8">
                  <c:v>264</c:v>
                </c:pt>
              </c:numCache>
            </c:numRef>
          </c:val>
        </c:ser>
        <c:dLbls>
          <c:showLegendKey val="0"/>
          <c:showVal val="1"/>
          <c:showCatName val="0"/>
          <c:showSerName val="0"/>
          <c:showPercent val="0"/>
          <c:showBubbleSize val="0"/>
        </c:dLbls>
        <c:gapWidth val="65"/>
        <c:overlap val="-15"/>
        <c:axId val="164532032"/>
        <c:axId val="164532416"/>
      </c:barChart>
      <c:catAx>
        <c:axId val="164532032"/>
        <c:scaling>
          <c:orientation val="minMax"/>
        </c:scaling>
        <c:delete val="0"/>
        <c:axPos val="b"/>
        <c:numFmt formatCode="General" sourceLinked="0"/>
        <c:majorTickMark val="none"/>
        <c:minorTickMark val="none"/>
        <c:tickLblPos val="nextTo"/>
        <c:txPr>
          <a:bodyPr rot="-5400000" vert="horz"/>
          <a:lstStyle/>
          <a:p>
            <a:pPr>
              <a:defRPr sz="1500" b="1" i="0">
                <a:latin typeface="Arial"/>
              </a:defRPr>
            </a:pPr>
            <a:endParaRPr lang="en-US"/>
          </a:p>
        </c:txPr>
        <c:crossAx val="164532416"/>
        <c:crosses val="autoZero"/>
        <c:auto val="1"/>
        <c:lblAlgn val="ctr"/>
        <c:lblOffset val="100"/>
        <c:noMultiLvlLbl val="0"/>
      </c:catAx>
      <c:valAx>
        <c:axId val="164532416"/>
        <c:scaling>
          <c:orientation val="minMax"/>
        </c:scaling>
        <c:delete val="1"/>
        <c:axPos val="l"/>
        <c:numFmt formatCode="General" sourceLinked="1"/>
        <c:majorTickMark val="none"/>
        <c:minorTickMark val="none"/>
        <c:tickLblPos val="none"/>
        <c:crossAx val="164532032"/>
        <c:crosses val="autoZero"/>
        <c:crossBetween val="between"/>
      </c:valAx>
      <c:spPr>
        <a:solidFill>
          <a:srgbClr val="FFC000">
            <a:alpha val="37000"/>
          </a:srgbClr>
        </a:solidFill>
      </c:spPr>
    </c:plotArea>
    <c:plotVisOnly val="1"/>
    <c:dispBlanksAs val="gap"/>
    <c:showDLblsOverMax val="0"/>
  </c:chart>
  <c:spPr>
    <a:solidFill>
      <a:srgbClr val="FFFFFF">
        <a:alpha val="11000"/>
      </a:srgbClr>
    </a:solidFill>
    <a:ln w="3175" cmpd="sng">
      <a:solidFill>
        <a:schemeClr val="bg2"/>
      </a:solid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400">
                <a:solidFill>
                  <a:schemeClr val="bg1"/>
                </a:solidFill>
              </a:defRPr>
            </a:pPr>
            <a:r>
              <a:rPr lang="en-US" sz="1400" i="1">
                <a:solidFill>
                  <a:schemeClr val="bg1"/>
                </a:solidFill>
                <a:latin typeface="Times New Roman"/>
                <a:cs typeface="Times New Roman"/>
              </a:rPr>
              <a:t>Enterobacter aerogenes</a:t>
            </a:r>
          </a:p>
          <a:p>
            <a:pPr>
              <a:defRPr sz="1400">
                <a:solidFill>
                  <a:schemeClr val="bg1"/>
                </a:solidFill>
              </a:defRPr>
            </a:pPr>
            <a:r>
              <a:rPr lang="en-US" sz="1400" i="0">
                <a:solidFill>
                  <a:schemeClr val="bg1"/>
                </a:solidFill>
                <a:latin typeface="Times New Roman"/>
                <a:cs typeface="Times New Roman"/>
              </a:rPr>
              <a:t>(GC</a:t>
            </a:r>
            <a:r>
              <a:rPr lang="en-US" sz="1400" i="0" baseline="0">
                <a:solidFill>
                  <a:schemeClr val="bg1"/>
                </a:solidFill>
                <a:latin typeface="Times New Roman"/>
                <a:cs typeface="Times New Roman"/>
              </a:rPr>
              <a:t> 53%, Gram -)</a:t>
            </a:r>
            <a:endParaRPr lang="en-US" sz="1400" i="0">
              <a:solidFill>
                <a:schemeClr val="bg1"/>
              </a:solidFill>
              <a:latin typeface="Times New Roman"/>
              <a:cs typeface="Times New Roman"/>
            </a:endParaRPr>
          </a:p>
        </c:rich>
      </c:tx>
      <c:layout>
        <c:manualLayout>
          <c:xMode val="edge"/>
          <c:yMode val="edge"/>
          <c:x val="0.37129205769724699"/>
          <c:y val="5.7872690156154698E-2"/>
        </c:manualLayout>
      </c:layout>
      <c:overlay val="0"/>
    </c:title>
    <c:autoTitleDeleted val="0"/>
    <c:view3D>
      <c:rotX val="15"/>
      <c:rotY val="20"/>
      <c:depthPercent val="100"/>
      <c:rAngAx val="1"/>
    </c:view3D>
    <c:floor>
      <c:thickness val="0"/>
      <c:spPr>
        <a:noFill/>
        <a:ln w="3175">
          <a:solidFill>
            <a:srgbClr val="808080"/>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0.165236102949818"/>
          <c:y val="0.17402121609798801"/>
          <c:w val="0.77804747913973404"/>
          <c:h val="0.397175743657043"/>
        </c:manualLayout>
      </c:layout>
      <c:bar3DChart>
        <c:barDir val="col"/>
        <c:grouping val="clustered"/>
        <c:varyColors val="0"/>
        <c:ser>
          <c:idx val="0"/>
          <c:order val="0"/>
          <c:tx>
            <c:strRef>
              <c:f>Sheet3!$A$4</c:f>
              <c:strCache>
                <c:ptCount val="1"/>
                <c:pt idx="0">
                  <c:v>Enterobacter aerogenes</c:v>
                </c:pt>
              </c:strCache>
            </c:strRef>
          </c:tx>
          <c:spPr>
            <a:solidFill>
              <a:srgbClr val="000090"/>
            </a:solidFill>
          </c:spPr>
          <c:invertIfNegative val="0"/>
          <c:cat>
            <c:strRef>
              <c:f>Sheet3!$B$1:$J$1</c:f>
              <c:strCache>
                <c:ptCount val="9"/>
                <c:pt idx="0">
                  <c:v>MB Power-B </c:v>
                </c:pt>
                <c:pt idx="1">
                  <c:v>Qiagen Y&amp;B</c:v>
                </c:pt>
                <c:pt idx="2">
                  <c:v>Sigma Red extract</c:v>
                </c:pt>
                <c:pt idx="3">
                  <c:v>Modified CTAB</c:v>
                </c:pt>
                <c:pt idx="4">
                  <c:v>Omega Phenol</c:v>
                </c:pt>
                <c:pt idx="5">
                  <c:v>Epicenter soil master</c:v>
                </c:pt>
                <c:pt idx="6">
                  <c:v>Prepman Phenol</c:v>
                </c:pt>
                <c:pt idx="7">
                  <c:v>MB Power-A</c:v>
                </c:pt>
                <c:pt idx="8">
                  <c:v>Prepman Qiagen</c:v>
                </c:pt>
              </c:strCache>
            </c:strRef>
          </c:cat>
          <c:val>
            <c:numRef>
              <c:f>Sheet3!$B$4:$J$4</c:f>
              <c:numCache>
                <c:formatCode>General</c:formatCode>
                <c:ptCount val="9"/>
                <c:pt idx="0">
                  <c:v>3363886</c:v>
                </c:pt>
                <c:pt idx="1">
                  <c:v>8402086</c:v>
                </c:pt>
                <c:pt idx="2">
                  <c:v>3906183</c:v>
                </c:pt>
                <c:pt idx="3">
                  <c:v>1655476</c:v>
                </c:pt>
                <c:pt idx="4">
                  <c:v>2025578</c:v>
                </c:pt>
                <c:pt idx="5">
                  <c:v>3530515</c:v>
                </c:pt>
                <c:pt idx="6">
                  <c:v>288216</c:v>
                </c:pt>
                <c:pt idx="7">
                  <c:v>5359670</c:v>
                </c:pt>
                <c:pt idx="8">
                  <c:v>382062</c:v>
                </c:pt>
              </c:numCache>
            </c:numRef>
          </c:val>
        </c:ser>
        <c:dLbls>
          <c:showLegendKey val="0"/>
          <c:showVal val="0"/>
          <c:showCatName val="0"/>
          <c:showSerName val="0"/>
          <c:showPercent val="0"/>
          <c:showBubbleSize val="0"/>
        </c:dLbls>
        <c:gapWidth val="150"/>
        <c:shape val="cylinder"/>
        <c:axId val="165388168"/>
        <c:axId val="165388560"/>
        <c:axId val="0"/>
      </c:bar3DChart>
      <c:catAx>
        <c:axId val="165388168"/>
        <c:scaling>
          <c:orientation val="minMax"/>
        </c:scaling>
        <c:delete val="0"/>
        <c:axPos val="b"/>
        <c:numFmt formatCode="General" sourceLinked="1"/>
        <c:majorTickMark val="out"/>
        <c:minorTickMark val="none"/>
        <c:tickLblPos val="low"/>
        <c:txPr>
          <a:bodyPr rot="-5400000" vert="horz"/>
          <a:lstStyle/>
          <a:p>
            <a:pPr>
              <a:defRPr sz="1100" b="1" i="0">
                <a:solidFill>
                  <a:schemeClr val="bg1"/>
                </a:solidFill>
                <a:latin typeface="Times New Roman"/>
              </a:defRPr>
            </a:pPr>
            <a:endParaRPr lang="en-US"/>
          </a:p>
        </c:txPr>
        <c:crossAx val="165388560"/>
        <c:crosses val="autoZero"/>
        <c:auto val="1"/>
        <c:lblAlgn val="ctr"/>
        <c:lblOffset val="120"/>
        <c:noMultiLvlLbl val="0"/>
      </c:catAx>
      <c:valAx>
        <c:axId val="165388560"/>
        <c:scaling>
          <c:orientation val="minMax"/>
          <c:max val="10000000"/>
          <c:min val="0"/>
        </c:scaling>
        <c:delete val="0"/>
        <c:axPos val="l"/>
        <c:majorGridlines/>
        <c:numFmt formatCode="General" sourceLinked="1"/>
        <c:majorTickMark val="out"/>
        <c:minorTickMark val="none"/>
        <c:tickLblPos val="nextTo"/>
        <c:txPr>
          <a:bodyPr/>
          <a:lstStyle/>
          <a:p>
            <a:pPr>
              <a:defRPr sz="1100" b="1" i="0">
                <a:latin typeface="Times New Roman"/>
              </a:defRPr>
            </a:pPr>
            <a:endParaRPr lang="en-US"/>
          </a:p>
        </c:txPr>
        <c:crossAx val="165388168"/>
        <c:crosses val="autoZero"/>
        <c:crossBetween val="between"/>
        <c:majorUnit val="2500000"/>
      </c:valAx>
      <c:spPr>
        <a:noFill/>
        <a:ln w="25400">
          <a:noFill/>
        </a:ln>
      </c:spPr>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lIns="2">
            <a:spAutoFit/>
          </a:bodyPr>
          <a:lstStyle/>
          <a:p>
            <a:pPr>
              <a:defRPr sz="1400" b="1" i="1">
                <a:solidFill>
                  <a:schemeClr val="bg1"/>
                </a:solidFill>
              </a:defRPr>
            </a:pPr>
            <a:r>
              <a:rPr lang="en-US" sz="1400" b="1" i="1">
                <a:solidFill>
                  <a:schemeClr val="bg1"/>
                </a:solidFill>
                <a:latin typeface="Times New Roman"/>
                <a:cs typeface="Times New Roman"/>
              </a:rPr>
              <a:t>Bacillus cereus</a:t>
            </a:r>
          </a:p>
          <a:p>
            <a:pPr>
              <a:defRPr sz="1400" b="1" i="1">
                <a:solidFill>
                  <a:schemeClr val="bg1"/>
                </a:solidFill>
              </a:defRPr>
            </a:pPr>
            <a:r>
              <a:rPr lang="en-US" sz="1400" b="1" i="0">
                <a:solidFill>
                  <a:schemeClr val="bg1"/>
                </a:solidFill>
              </a:rPr>
              <a:t> </a:t>
            </a:r>
            <a:r>
              <a:rPr lang="en-US" sz="1400" b="1" i="0">
                <a:solidFill>
                  <a:schemeClr val="bg1"/>
                </a:solidFill>
                <a:latin typeface="Times New Roman"/>
                <a:cs typeface="Times New Roman"/>
              </a:rPr>
              <a:t>(GC</a:t>
            </a:r>
            <a:r>
              <a:rPr lang="en-US" sz="1400" b="1" i="0" baseline="0">
                <a:solidFill>
                  <a:schemeClr val="bg1"/>
                </a:solidFill>
                <a:latin typeface="Times New Roman"/>
                <a:cs typeface="Times New Roman"/>
              </a:rPr>
              <a:t> 35%, Gram +</a:t>
            </a:r>
            <a:r>
              <a:rPr lang="en-US" sz="1400" b="1" i="0" baseline="0">
                <a:solidFill>
                  <a:schemeClr val="bg1"/>
                </a:solidFill>
              </a:rPr>
              <a:t>) </a:t>
            </a:r>
            <a:endParaRPr lang="en-US" sz="1400" b="1" i="1">
              <a:solidFill>
                <a:schemeClr val="bg1"/>
              </a:solidFill>
            </a:endParaRPr>
          </a:p>
        </c:rich>
      </c:tx>
      <c:layout>
        <c:manualLayout>
          <c:xMode val="edge"/>
          <c:yMode val="edge"/>
          <c:x val="0.35726721659792499"/>
          <c:y val="6.5207513123359595E-2"/>
        </c:manualLayout>
      </c:layout>
      <c:overlay val="0"/>
    </c:title>
    <c:autoTitleDeleted val="0"/>
    <c:view3D>
      <c:rotX val="15"/>
      <c:rotY val="20"/>
      <c:depthPercent val="100"/>
      <c:rAngAx val="1"/>
    </c:view3D>
    <c:floor>
      <c:thickness val="0"/>
      <c:spPr>
        <a:noFill/>
        <a:ln w="3175">
          <a:solidFill>
            <a:srgbClr val="808080"/>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0.113719111723938"/>
          <c:y val="0.24525547445255499"/>
          <c:w val="0.87936844587974905"/>
          <c:h val="0.40263061095465302"/>
        </c:manualLayout>
      </c:layout>
      <c:bar3DChart>
        <c:barDir val="col"/>
        <c:grouping val="clustered"/>
        <c:varyColors val="0"/>
        <c:ser>
          <c:idx val="0"/>
          <c:order val="0"/>
          <c:tx>
            <c:strRef>
              <c:f>Sheet3!$A$2</c:f>
              <c:strCache>
                <c:ptCount val="1"/>
                <c:pt idx="0">
                  <c:v>Bacillus cereus</c:v>
                </c:pt>
              </c:strCache>
            </c:strRef>
          </c:tx>
          <c:spPr>
            <a:solidFill>
              <a:srgbClr val="FFFF00"/>
            </a:solidFill>
          </c:spPr>
          <c:invertIfNegative val="0"/>
          <c:cat>
            <c:strRef>
              <c:f>Sheet3!$B$1:$J$1</c:f>
              <c:strCache>
                <c:ptCount val="9"/>
                <c:pt idx="0">
                  <c:v>MB Power-B </c:v>
                </c:pt>
                <c:pt idx="1">
                  <c:v>Qiagen Y&amp;B</c:v>
                </c:pt>
                <c:pt idx="2">
                  <c:v>Sigma Red extract</c:v>
                </c:pt>
                <c:pt idx="3">
                  <c:v>Modified CTAB</c:v>
                </c:pt>
                <c:pt idx="4">
                  <c:v>Omega Phenol</c:v>
                </c:pt>
                <c:pt idx="5">
                  <c:v>Epicenter soil master</c:v>
                </c:pt>
                <c:pt idx="6">
                  <c:v>Prepman Phenol</c:v>
                </c:pt>
                <c:pt idx="7">
                  <c:v>MB Power-A</c:v>
                </c:pt>
                <c:pt idx="8">
                  <c:v>Prepman Qiagen</c:v>
                </c:pt>
              </c:strCache>
            </c:strRef>
          </c:cat>
          <c:val>
            <c:numRef>
              <c:f>Sheet3!$B$2:$J$2</c:f>
              <c:numCache>
                <c:formatCode>General</c:formatCode>
                <c:ptCount val="9"/>
                <c:pt idx="0">
                  <c:v>817656</c:v>
                </c:pt>
                <c:pt idx="1">
                  <c:v>714614</c:v>
                </c:pt>
                <c:pt idx="2">
                  <c:v>100557</c:v>
                </c:pt>
                <c:pt idx="3">
                  <c:v>463275</c:v>
                </c:pt>
                <c:pt idx="4">
                  <c:v>824783</c:v>
                </c:pt>
                <c:pt idx="5">
                  <c:v>784860</c:v>
                </c:pt>
                <c:pt idx="6">
                  <c:v>164994</c:v>
                </c:pt>
                <c:pt idx="7">
                  <c:v>794778</c:v>
                </c:pt>
                <c:pt idx="8">
                  <c:v>430176</c:v>
                </c:pt>
              </c:numCache>
            </c:numRef>
          </c:val>
        </c:ser>
        <c:dLbls>
          <c:showLegendKey val="0"/>
          <c:showVal val="0"/>
          <c:showCatName val="0"/>
          <c:showSerName val="0"/>
          <c:showPercent val="0"/>
          <c:showBubbleSize val="0"/>
        </c:dLbls>
        <c:gapWidth val="150"/>
        <c:shape val="cylinder"/>
        <c:axId val="158188232"/>
        <c:axId val="165257400"/>
        <c:axId val="0"/>
      </c:bar3DChart>
      <c:catAx>
        <c:axId val="158188232"/>
        <c:scaling>
          <c:orientation val="minMax"/>
        </c:scaling>
        <c:delete val="1"/>
        <c:axPos val="b"/>
        <c:numFmt formatCode="General" sourceLinked="1"/>
        <c:majorTickMark val="out"/>
        <c:minorTickMark val="none"/>
        <c:tickLblPos val="none"/>
        <c:crossAx val="165257400"/>
        <c:crosses val="autoZero"/>
        <c:auto val="1"/>
        <c:lblAlgn val="ctr"/>
        <c:lblOffset val="100"/>
        <c:noMultiLvlLbl val="0"/>
      </c:catAx>
      <c:valAx>
        <c:axId val="165257400"/>
        <c:scaling>
          <c:orientation val="minMax"/>
        </c:scaling>
        <c:delete val="0"/>
        <c:axPos val="l"/>
        <c:majorGridlines/>
        <c:numFmt formatCode="General" sourceLinked="1"/>
        <c:majorTickMark val="out"/>
        <c:minorTickMark val="none"/>
        <c:tickLblPos val="nextTo"/>
        <c:txPr>
          <a:bodyPr/>
          <a:lstStyle/>
          <a:p>
            <a:pPr>
              <a:defRPr sz="1100" b="1" i="0">
                <a:latin typeface="Times New Roman"/>
              </a:defRPr>
            </a:pPr>
            <a:endParaRPr lang="en-US"/>
          </a:p>
        </c:txPr>
        <c:crossAx val="158188232"/>
        <c:crosses val="autoZero"/>
        <c:crossBetween val="between"/>
        <c:majorUnit val="200000"/>
      </c:valAx>
      <c:spPr>
        <a:noFill/>
        <a:ln w="25400">
          <a:noFill/>
        </a:ln>
      </c:spPr>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400" b="1" i="1">
                <a:solidFill>
                  <a:schemeClr val="bg1"/>
                </a:solidFill>
                <a:latin typeface="Times New Roman"/>
              </a:defRPr>
            </a:pPr>
            <a:r>
              <a:rPr lang="en-US" sz="1400" b="1" i="1">
                <a:solidFill>
                  <a:schemeClr val="bg1"/>
                </a:solidFill>
                <a:latin typeface="Times New Roman"/>
              </a:rPr>
              <a:t>Bacillus megaterium</a:t>
            </a:r>
          </a:p>
          <a:p>
            <a:pPr>
              <a:defRPr sz="1400" b="1" i="1">
                <a:solidFill>
                  <a:schemeClr val="bg1"/>
                </a:solidFill>
                <a:latin typeface="Times New Roman"/>
              </a:defRPr>
            </a:pPr>
            <a:r>
              <a:rPr lang="en-US" sz="1400" b="1" i="0">
                <a:solidFill>
                  <a:schemeClr val="bg1"/>
                </a:solidFill>
                <a:latin typeface="Times New Roman"/>
              </a:rPr>
              <a:t>(GC 38%, Gram +)</a:t>
            </a:r>
          </a:p>
        </c:rich>
      </c:tx>
      <c:layout>
        <c:manualLayout>
          <c:xMode val="edge"/>
          <c:yMode val="edge"/>
          <c:x val="0.35136421900750803"/>
          <c:y val="2.8928258967629E-3"/>
        </c:manualLayout>
      </c:layout>
      <c:overlay val="0"/>
    </c:title>
    <c:autoTitleDeleted val="0"/>
    <c:view3D>
      <c:rotX val="15"/>
      <c:rotY val="20"/>
      <c:depthPercent val="100"/>
      <c:rAngAx val="1"/>
    </c:view3D>
    <c:floor>
      <c:thickness val="0"/>
      <c:spPr>
        <a:noFill/>
        <a:ln w="3175">
          <a:solidFill>
            <a:srgbClr val="808080"/>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0.113822133534678"/>
          <c:y val="0.190510948905109"/>
          <c:w val="0.88617786646532204"/>
          <c:h val="0.41763951951261602"/>
        </c:manualLayout>
      </c:layout>
      <c:bar3DChart>
        <c:barDir val="col"/>
        <c:grouping val="clustered"/>
        <c:varyColors val="0"/>
        <c:ser>
          <c:idx val="0"/>
          <c:order val="0"/>
          <c:tx>
            <c:strRef>
              <c:f>Sheet3!$A$3</c:f>
              <c:strCache>
                <c:ptCount val="1"/>
                <c:pt idx="0">
                  <c:v>Bacillus megaterium</c:v>
                </c:pt>
              </c:strCache>
            </c:strRef>
          </c:tx>
          <c:spPr>
            <a:solidFill>
              <a:srgbClr val="008000"/>
            </a:solidFill>
          </c:spPr>
          <c:invertIfNegative val="0"/>
          <c:cat>
            <c:strRef>
              <c:f>Sheet3!$B$1:$J$1</c:f>
              <c:strCache>
                <c:ptCount val="9"/>
                <c:pt idx="0">
                  <c:v>MB Power-B </c:v>
                </c:pt>
                <c:pt idx="1">
                  <c:v>Qiagen Y&amp;B</c:v>
                </c:pt>
                <c:pt idx="2">
                  <c:v>Sigma Red extract</c:v>
                </c:pt>
                <c:pt idx="3">
                  <c:v>Modified CTAB</c:v>
                </c:pt>
                <c:pt idx="4">
                  <c:v>Omega Phenol</c:v>
                </c:pt>
                <c:pt idx="5">
                  <c:v>Epicenter soil master</c:v>
                </c:pt>
                <c:pt idx="6">
                  <c:v>Prepman Phenol</c:v>
                </c:pt>
                <c:pt idx="7">
                  <c:v>MB Power-A</c:v>
                </c:pt>
                <c:pt idx="8">
                  <c:v>Prepman Qiagen</c:v>
                </c:pt>
              </c:strCache>
            </c:strRef>
          </c:cat>
          <c:val>
            <c:numRef>
              <c:f>Sheet3!$B$3:$J$3</c:f>
              <c:numCache>
                <c:formatCode>General</c:formatCode>
                <c:ptCount val="9"/>
                <c:pt idx="0">
                  <c:v>576431</c:v>
                </c:pt>
                <c:pt idx="1">
                  <c:v>540530</c:v>
                </c:pt>
                <c:pt idx="2">
                  <c:v>85463</c:v>
                </c:pt>
                <c:pt idx="3">
                  <c:v>635028</c:v>
                </c:pt>
                <c:pt idx="4">
                  <c:v>1581778</c:v>
                </c:pt>
                <c:pt idx="5">
                  <c:v>945190</c:v>
                </c:pt>
                <c:pt idx="6">
                  <c:v>314685</c:v>
                </c:pt>
                <c:pt idx="7">
                  <c:v>773045</c:v>
                </c:pt>
                <c:pt idx="8">
                  <c:v>970770</c:v>
                </c:pt>
              </c:numCache>
            </c:numRef>
          </c:val>
        </c:ser>
        <c:dLbls>
          <c:showLegendKey val="0"/>
          <c:showVal val="0"/>
          <c:showCatName val="0"/>
          <c:showSerName val="0"/>
          <c:showPercent val="0"/>
          <c:showBubbleSize val="0"/>
        </c:dLbls>
        <c:gapWidth val="150"/>
        <c:shape val="cylinder"/>
        <c:axId val="165862728"/>
        <c:axId val="165363112"/>
        <c:axId val="0"/>
      </c:bar3DChart>
      <c:catAx>
        <c:axId val="165862728"/>
        <c:scaling>
          <c:orientation val="minMax"/>
        </c:scaling>
        <c:delete val="1"/>
        <c:axPos val="b"/>
        <c:numFmt formatCode="General" sourceLinked="1"/>
        <c:majorTickMark val="out"/>
        <c:minorTickMark val="none"/>
        <c:tickLblPos val="none"/>
        <c:crossAx val="165363112"/>
        <c:crosses val="autoZero"/>
        <c:auto val="1"/>
        <c:lblAlgn val="ctr"/>
        <c:lblOffset val="100"/>
        <c:noMultiLvlLbl val="0"/>
      </c:catAx>
      <c:valAx>
        <c:axId val="165363112"/>
        <c:scaling>
          <c:orientation val="minMax"/>
        </c:scaling>
        <c:delete val="0"/>
        <c:axPos val="l"/>
        <c:majorGridlines/>
        <c:numFmt formatCode="General" sourceLinked="1"/>
        <c:majorTickMark val="out"/>
        <c:minorTickMark val="none"/>
        <c:tickLblPos val="nextTo"/>
        <c:txPr>
          <a:bodyPr/>
          <a:lstStyle/>
          <a:p>
            <a:pPr>
              <a:defRPr sz="1100" b="1" i="0" baseline="0">
                <a:latin typeface="Times New Roman"/>
              </a:defRPr>
            </a:pPr>
            <a:endParaRPr lang="en-US"/>
          </a:p>
        </c:txPr>
        <c:crossAx val="165862728"/>
        <c:crosses val="autoZero"/>
        <c:crossBetween val="between"/>
        <c:majorUnit val="500000"/>
      </c:valAx>
      <c:spPr>
        <a:noFill/>
        <a:ln w="25400">
          <a:noFill/>
        </a:ln>
      </c:spPr>
    </c:plotArea>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solidFill>
                  <a:schemeClr val="bg1"/>
                </a:solidFill>
              </a:defRPr>
            </a:pPr>
            <a:r>
              <a:rPr lang="en-US" sz="1400" i="1" dirty="0" smtClean="0">
                <a:solidFill>
                  <a:schemeClr val="bg1"/>
                </a:solidFill>
                <a:latin typeface="Times New Roman"/>
                <a:cs typeface="Times New Roman"/>
              </a:rPr>
              <a:t>Enterococcus </a:t>
            </a:r>
            <a:r>
              <a:rPr lang="en-US" sz="1400" i="1" dirty="0" err="1" smtClean="0">
                <a:solidFill>
                  <a:schemeClr val="bg1"/>
                </a:solidFill>
                <a:latin typeface="Times New Roman"/>
                <a:cs typeface="Times New Roman"/>
              </a:rPr>
              <a:t>faecalis</a:t>
            </a:r>
            <a:endParaRPr lang="en-US" sz="1400" i="1" dirty="0" smtClean="0">
              <a:solidFill>
                <a:schemeClr val="bg1"/>
              </a:solidFill>
              <a:latin typeface="Times New Roman"/>
              <a:cs typeface="Times New Roman"/>
            </a:endParaRPr>
          </a:p>
          <a:p>
            <a:pPr>
              <a:defRPr>
                <a:solidFill>
                  <a:schemeClr val="bg1"/>
                </a:solidFill>
              </a:defRPr>
            </a:pPr>
            <a:r>
              <a:rPr lang="en-US" sz="1400" i="0" dirty="0" smtClean="0">
                <a:solidFill>
                  <a:schemeClr val="bg1"/>
                </a:solidFill>
                <a:latin typeface="Times New Roman"/>
                <a:cs typeface="Times New Roman"/>
              </a:rPr>
              <a:t>(</a:t>
            </a:r>
            <a:r>
              <a:rPr lang="en-US" sz="1400" i="0" dirty="0">
                <a:solidFill>
                  <a:schemeClr val="bg1"/>
                </a:solidFill>
                <a:latin typeface="Times New Roman"/>
                <a:cs typeface="Times New Roman"/>
              </a:rPr>
              <a:t>GC 38%, Gram +)</a:t>
            </a:r>
          </a:p>
        </c:rich>
      </c:tx>
      <c:layout>
        <c:manualLayout>
          <c:xMode val="edge"/>
          <c:yMode val="edge"/>
          <c:x val="0.33666704458226998"/>
          <c:y val="9.6774193548387094E-2"/>
        </c:manualLayout>
      </c:layout>
      <c:overlay val="0"/>
    </c:title>
    <c:autoTitleDeleted val="0"/>
    <c:view3D>
      <c:rotX val="15"/>
      <c:rotY val="20"/>
      <c:depthPercent val="10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17449075872442901"/>
          <c:y val="0.28834518669037301"/>
          <c:w val="0.89803656439496804"/>
          <c:h val="0.41194867308253103"/>
        </c:manualLayout>
      </c:layout>
      <c:bar3DChart>
        <c:barDir val="col"/>
        <c:grouping val="clustered"/>
        <c:varyColors val="0"/>
        <c:ser>
          <c:idx val="0"/>
          <c:order val="0"/>
          <c:tx>
            <c:strRef>
              <c:f>Sheet3!$A$5</c:f>
              <c:strCache>
                <c:ptCount val="1"/>
                <c:pt idx="0">
                  <c:v>Enterococcus faecalis</c:v>
                </c:pt>
              </c:strCache>
            </c:strRef>
          </c:tx>
          <c:spPr>
            <a:solidFill>
              <a:srgbClr val="0000FF"/>
            </a:solidFill>
          </c:spPr>
          <c:invertIfNegative val="0"/>
          <c:cat>
            <c:strRef>
              <c:f>Sheet3!$B$1:$J$1</c:f>
              <c:strCache>
                <c:ptCount val="9"/>
                <c:pt idx="0">
                  <c:v>MB Power-B </c:v>
                </c:pt>
                <c:pt idx="1">
                  <c:v>Qiagen Y&amp;B</c:v>
                </c:pt>
                <c:pt idx="2">
                  <c:v>Sigma Red extract</c:v>
                </c:pt>
                <c:pt idx="3">
                  <c:v>Modified CTAB</c:v>
                </c:pt>
                <c:pt idx="4">
                  <c:v>Omega Phenol</c:v>
                </c:pt>
                <c:pt idx="5">
                  <c:v>Epicenter soil master</c:v>
                </c:pt>
                <c:pt idx="6">
                  <c:v>Prepman Phenol</c:v>
                </c:pt>
                <c:pt idx="7">
                  <c:v>MB Power-A</c:v>
                </c:pt>
                <c:pt idx="8">
                  <c:v>Prepman Qiagen</c:v>
                </c:pt>
              </c:strCache>
            </c:strRef>
          </c:cat>
          <c:val>
            <c:numRef>
              <c:f>Sheet3!$B$5:$J$5</c:f>
              <c:numCache>
                <c:formatCode>General</c:formatCode>
                <c:ptCount val="9"/>
                <c:pt idx="0">
                  <c:v>442169</c:v>
                </c:pt>
                <c:pt idx="1">
                  <c:v>337328</c:v>
                </c:pt>
                <c:pt idx="2">
                  <c:v>35765</c:v>
                </c:pt>
                <c:pt idx="3">
                  <c:v>189889</c:v>
                </c:pt>
                <c:pt idx="4">
                  <c:v>297545</c:v>
                </c:pt>
                <c:pt idx="5">
                  <c:v>380309</c:v>
                </c:pt>
                <c:pt idx="6">
                  <c:v>53230</c:v>
                </c:pt>
                <c:pt idx="7">
                  <c:v>362701</c:v>
                </c:pt>
                <c:pt idx="8">
                  <c:v>167628</c:v>
                </c:pt>
              </c:numCache>
            </c:numRef>
          </c:val>
        </c:ser>
        <c:dLbls>
          <c:showLegendKey val="0"/>
          <c:showVal val="0"/>
          <c:showCatName val="0"/>
          <c:showSerName val="0"/>
          <c:showPercent val="0"/>
          <c:showBubbleSize val="0"/>
        </c:dLbls>
        <c:gapWidth val="150"/>
        <c:shape val="cylinder"/>
        <c:axId val="165381112"/>
        <c:axId val="165381504"/>
        <c:axId val="0"/>
      </c:bar3DChart>
      <c:catAx>
        <c:axId val="165381112"/>
        <c:scaling>
          <c:orientation val="minMax"/>
        </c:scaling>
        <c:delete val="1"/>
        <c:axPos val="b"/>
        <c:numFmt formatCode="General" sourceLinked="1"/>
        <c:majorTickMark val="out"/>
        <c:minorTickMark val="none"/>
        <c:tickLblPos val="none"/>
        <c:crossAx val="165381504"/>
        <c:crosses val="autoZero"/>
        <c:auto val="1"/>
        <c:lblAlgn val="ctr"/>
        <c:lblOffset val="100"/>
        <c:noMultiLvlLbl val="0"/>
      </c:catAx>
      <c:valAx>
        <c:axId val="165381504"/>
        <c:scaling>
          <c:orientation val="minMax"/>
        </c:scaling>
        <c:delete val="0"/>
        <c:axPos val="l"/>
        <c:majorGridlines/>
        <c:numFmt formatCode="General" sourceLinked="1"/>
        <c:majorTickMark val="out"/>
        <c:minorTickMark val="none"/>
        <c:tickLblPos val="nextTo"/>
        <c:txPr>
          <a:bodyPr/>
          <a:lstStyle/>
          <a:p>
            <a:pPr>
              <a:defRPr sz="1100" b="1" i="0">
                <a:latin typeface="Times New Roman"/>
              </a:defRPr>
            </a:pPr>
            <a:endParaRPr lang="en-US"/>
          </a:p>
        </c:txPr>
        <c:crossAx val="165381112"/>
        <c:crosses val="autoZero"/>
        <c:crossBetween val="between"/>
        <c:majorUnit val="200000"/>
      </c:valAx>
      <c:spPr>
        <a:noFill/>
        <a:ln w="25400">
          <a:noFill/>
        </a:ln>
      </c:spPr>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400">
                <a:solidFill>
                  <a:schemeClr val="bg1"/>
                </a:solidFill>
              </a:defRPr>
            </a:pPr>
            <a:r>
              <a:rPr lang="en-US" sz="1400" i="1">
                <a:solidFill>
                  <a:schemeClr val="bg1"/>
                </a:solidFill>
                <a:latin typeface="Times New Roman"/>
                <a:cs typeface="Times New Roman"/>
              </a:rPr>
              <a:t>Micrococcus luteus</a:t>
            </a:r>
            <a:endParaRPr lang="en-US" sz="1400" i="0">
              <a:solidFill>
                <a:schemeClr val="bg1"/>
              </a:solidFill>
              <a:latin typeface="Times New Roman"/>
              <a:cs typeface="Times New Roman"/>
            </a:endParaRPr>
          </a:p>
          <a:p>
            <a:pPr>
              <a:defRPr sz="1400">
                <a:solidFill>
                  <a:schemeClr val="bg1"/>
                </a:solidFill>
              </a:defRPr>
            </a:pPr>
            <a:r>
              <a:rPr lang="en-US" sz="1400" i="0">
                <a:solidFill>
                  <a:schemeClr val="bg1"/>
                </a:solidFill>
                <a:latin typeface="Times New Roman"/>
                <a:cs typeface="Times New Roman"/>
              </a:rPr>
              <a:t>(GC 72%, Gram +)</a:t>
            </a:r>
          </a:p>
        </c:rich>
      </c:tx>
      <c:layout>
        <c:manualLayout>
          <c:xMode val="edge"/>
          <c:yMode val="edge"/>
          <c:x val="0.35967163679008202"/>
          <c:y val="6.4516129032257993E-2"/>
        </c:manualLayout>
      </c:layout>
      <c:overlay val="0"/>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8884126700071599"/>
          <c:y val="0.26494157988316003"/>
          <c:w val="0.88106859062342002"/>
          <c:h val="0.41990178647024001"/>
        </c:manualLayout>
      </c:layout>
      <c:bar3DChart>
        <c:barDir val="col"/>
        <c:grouping val="clustered"/>
        <c:varyColors val="0"/>
        <c:ser>
          <c:idx val="0"/>
          <c:order val="0"/>
          <c:tx>
            <c:strRef>
              <c:f>Sheet3!$A$6</c:f>
              <c:strCache>
                <c:ptCount val="1"/>
                <c:pt idx="0">
                  <c:v>Micrococcus luteus</c:v>
                </c:pt>
              </c:strCache>
            </c:strRef>
          </c:tx>
          <c:spPr>
            <a:solidFill>
              <a:srgbClr val="EE27FF"/>
            </a:solidFill>
          </c:spPr>
          <c:invertIfNegative val="0"/>
          <c:cat>
            <c:strRef>
              <c:f>Sheet3!$B$1:$J$1</c:f>
              <c:strCache>
                <c:ptCount val="9"/>
                <c:pt idx="0">
                  <c:v>MB Power-B </c:v>
                </c:pt>
                <c:pt idx="1">
                  <c:v>Qiagen Y&amp;B</c:v>
                </c:pt>
                <c:pt idx="2">
                  <c:v>Sigma Red extract</c:v>
                </c:pt>
                <c:pt idx="3">
                  <c:v>Modified CTAB</c:v>
                </c:pt>
                <c:pt idx="4">
                  <c:v>Omega Phenol</c:v>
                </c:pt>
                <c:pt idx="5">
                  <c:v>Epicenter soil master</c:v>
                </c:pt>
                <c:pt idx="6">
                  <c:v>Prepman Phenol</c:v>
                </c:pt>
                <c:pt idx="7">
                  <c:v>MB Power-A</c:v>
                </c:pt>
                <c:pt idx="8">
                  <c:v>Prepman Qiagen</c:v>
                </c:pt>
              </c:strCache>
            </c:strRef>
          </c:cat>
          <c:val>
            <c:numRef>
              <c:f>Sheet3!$B$6:$J$6</c:f>
              <c:numCache>
                <c:formatCode>General</c:formatCode>
                <c:ptCount val="9"/>
                <c:pt idx="0">
                  <c:v>93842</c:v>
                </c:pt>
                <c:pt idx="1">
                  <c:v>122306</c:v>
                </c:pt>
                <c:pt idx="2">
                  <c:v>262809</c:v>
                </c:pt>
                <c:pt idx="3">
                  <c:v>498100</c:v>
                </c:pt>
                <c:pt idx="4">
                  <c:v>1161032</c:v>
                </c:pt>
                <c:pt idx="5">
                  <c:v>229148</c:v>
                </c:pt>
                <c:pt idx="6">
                  <c:v>123739</c:v>
                </c:pt>
                <c:pt idx="7">
                  <c:v>242708</c:v>
                </c:pt>
                <c:pt idx="8">
                  <c:v>368698</c:v>
                </c:pt>
              </c:numCache>
            </c:numRef>
          </c:val>
        </c:ser>
        <c:dLbls>
          <c:showLegendKey val="0"/>
          <c:showVal val="0"/>
          <c:showCatName val="0"/>
          <c:showSerName val="0"/>
          <c:showPercent val="0"/>
          <c:showBubbleSize val="0"/>
        </c:dLbls>
        <c:gapWidth val="150"/>
        <c:shape val="cylinder"/>
        <c:axId val="165382288"/>
        <c:axId val="165382680"/>
        <c:axId val="0"/>
      </c:bar3DChart>
      <c:catAx>
        <c:axId val="165382288"/>
        <c:scaling>
          <c:orientation val="minMax"/>
        </c:scaling>
        <c:delete val="1"/>
        <c:axPos val="b"/>
        <c:numFmt formatCode="General" sourceLinked="1"/>
        <c:majorTickMark val="out"/>
        <c:minorTickMark val="none"/>
        <c:tickLblPos val="none"/>
        <c:crossAx val="165382680"/>
        <c:crosses val="autoZero"/>
        <c:auto val="1"/>
        <c:lblAlgn val="ctr"/>
        <c:lblOffset val="100"/>
        <c:noMultiLvlLbl val="0"/>
      </c:catAx>
      <c:valAx>
        <c:axId val="165382680"/>
        <c:scaling>
          <c:orientation val="minMax"/>
          <c:max val="1200000"/>
          <c:min val="0"/>
        </c:scaling>
        <c:delete val="0"/>
        <c:axPos val="l"/>
        <c:majorGridlines/>
        <c:numFmt formatCode="General" sourceLinked="1"/>
        <c:majorTickMark val="out"/>
        <c:minorTickMark val="none"/>
        <c:tickLblPos val="nextTo"/>
        <c:txPr>
          <a:bodyPr/>
          <a:lstStyle/>
          <a:p>
            <a:pPr>
              <a:defRPr sz="1100" b="1" i="0">
                <a:latin typeface="Times New Roman"/>
              </a:defRPr>
            </a:pPr>
            <a:endParaRPr lang="en-US"/>
          </a:p>
        </c:txPr>
        <c:crossAx val="165382288"/>
        <c:crosses val="autoZero"/>
        <c:crossBetween val="between"/>
        <c:majorUnit val="200000"/>
      </c:valAx>
      <c:spPr>
        <a:noFill/>
        <a:ln w="25400">
          <a:noFill/>
        </a:ln>
      </c:spPr>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400">
                <a:solidFill>
                  <a:schemeClr val="bg1"/>
                </a:solidFill>
              </a:defRPr>
            </a:pPr>
            <a:r>
              <a:rPr lang="en-US" sz="1400" i="1">
                <a:solidFill>
                  <a:schemeClr val="bg1"/>
                </a:solidFill>
                <a:latin typeface="Times New Roman"/>
                <a:cs typeface="Times New Roman"/>
              </a:rPr>
              <a:t>Streptomyces griseus</a:t>
            </a:r>
            <a:endParaRPr lang="en-US" sz="1400" i="0">
              <a:solidFill>
                <a:schemeClr val="bg1"/>
              </a:solidFill>
              <a:latin typeface="Times New Roman"/>
              <a:cs typeface="Times New Roman"/>
            </a:endParaRPr>
          </a:p>
          <a:p>
            <a:pPr>
              <a:defRPr sz="1400">
                <a:solidFill>
                  <a:schemeClr val="bg1"/>
                </a:solidFill>
              </a:defRPr>
            </a:pPr>
            <a:r>
              <a:rPr lang="en-US" sz="1400" i="0">
                <a:solidFill>
                  <a:schemeClr val="bg1"/>
                </a:solidFill>
                <a:latin typeface="Times New Roman"/>
                <a:cs typeface="Times New Roman"/>
              </a:rPr>
              <a:t>(GC 72%, Gram +)</a:t>
            </a:r>
          </a:p>
        </c:rich>
      </c:tx>
      <c:layout>
        <c:manualLayout>
          <c:xMode val="edge"/>
          <c:yMode val="edge"/>
          <c:x val="0.33407930626318799"/>
          <c:y val="4.4445626729091303E-3"/>
        </c:manualLayout>
      </c:layout>
      <c:overlay val="0"/>
    </c:title>
    <c:autoTitleDeleted val="0"/>
    <c:view3D>
      <c:rotX val="15"/>
      <c:rotY val="20"/>
      <c:depthPercent val="100"/>
      <c:rAngAx val="1"/>
    </c:view3D>
    <c:floor>
      <c:thickness val="0"/>
      <c:spPr>
        <a:noFill/>
        <a:ln w="3175">
          <a:solidFill>
            <a:srgbClr val="808080"/>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0.14021680757647201"/>
          <c:y val="0.22666666666666699"/>
          <c:w val="0.78747065814886297"/>
          <c:h val="0.71543859649122798"/>
        </c:manualLayout>
      </c:layout>
      <c:bar3DChart>
        <c:barDir val="col"/>
        <c:grouping val="clustered"/>
        <c:varyColors val="0"/>
        <c:ser>
          <c:idx val="0"/>
          <c:order val="0"/>
          <c:tx>
            <c:strRef>
              <c:f>Sheet3!$A$10</c:f>
              <c:strCache>
                <c:ptCount val="1"/>
                <c:pt idx="0">
                  <c:v>Streptomyces griseus</c:v>
                </c:pt>
              </c:strCache>
            </c:strRef>
          </c:tx>
          <c:spPr>
            <a:solidFill>
              <a:srgbClr val="FF1B12"/>
            </a:solidFill>
          </c:spPr>
          <c:invertIfNegative val="0"/>
          <c:cat>
            <c:strRef>
              <c:f>Sheet3!$B$1:$J$1</c:f>
              <c:strCache>
                <c:ptCount val="9"/>
                <c:pt idx="0">
                  <c:v>MB Power-B </c:v>
                </c:pt>
                <c:pt idx="1">
                  <c:v>Qiagen Y&amp;B</c:v>
                </c:pt>
                <c:pt idx="2">
                  <c:v>Sigma Red extract</c:v>
                </c:pt>
                <c:pt idx="3">
                  <c:v>Modified CTAB</c:v>
                </c:pt>
                <c:pt idx="4">
                  <c:v>Omega Phenol</c:v>
                </c:pt>
                <c:pt idx="5">
                  <c:v>Epicenter soil master</c:v>
                </c:pt>
                <c:pt idx="6">
                  <c:v>Prepman Phenol</c:v>
                </c:pt>
                <c:pt idx="7">
                  <c:v>MB Power-A</c:v>
                </c:pt>
                <c:pt idx="8">
                  <c:v>Prepman Qiagen</c:v>
                </c:pt>
              </c:strCache>
            </c:strRef>
          </c:cat>
          <c:val>
            <c:numRef>
              <c:f>Sheet3!$B$10:$J$10</c:f>
              <c:numCache>
                <c:formatCode>General</c:formatCode>
                <c:ptCount val="9"/>
                <c:pt idx="0">
                  <c:v>593934</c:v>
                </c:pt>
                <c:pt idx="1">
                  <c:v>67549</c:v>
                </c:pt>
                <c:pt idx="2">
                  <c:v>2401664</c:v>
                </c:pt>
                <c:pt idx="3">
                  <c:v>432108</c:v>
                </c:pt>
                <c:pt idx="4">
                  <c:v>529838</c:v>
                </c:pt>
                <c:pt idx="5">
                  <c:v>652425</c:v>
                </c:pt>
                <c:pt idx="6">
                  <c:v>123385</c:v>
                </c:pt>
                <c:pt idx="7">
                  <c:v>1331673</c:v>
                </c:pt>
                <c:pt idx="8">
                  <c:v>123850</c:v>
                </c:pt>
              </c:numCache>
            </c:numRef>
          </c:val>
        </c:ser>
        <c:dLbls>
          <c:showLegendKey val="0"/>
          <c:showVal val="0"/>
          <c:showCatName val="0"/>
          <c:showSerName val="0"/>
          <c:showPercent val="0"/>
          <c:showBubbleSize val="0"/>
        </c:dLbls>
        <c:gapWidth val="150"/>
        <c:shape val="cylinder"/>
        <c:axId val="165383464"/>
        <c:axId val="165383856"/>
        <c:axId val="0"/>
      </c:bar3DChart>
      <c:catAx>
        <c:axId val="165383464"/>
        <c:scaling>
          <c:orientation val="minMax"/>
        </c:scaling>
        <c:delete val="1"/>
        <c:axPos val="b"/>
        <c:numFmt formatCode="General" sourceLinked="1"/>
        <c:majorTickMark val="out"/>
        <c:minorTickMark val="none"/>
        <c:tickLblPos val="none"/>
        <c:crossAx val="165383856"/>
        <c:crosses val="autoZero"/>
        <c:auto val="1"/>
        <c:lblAlgn val="ctr"/>
        <c:lblOffset val="100"/>
        <c:noMultiLvlLbl val="0"/>
      </c:catAx>
      <c:valAx>
        <c:axId val="165383856"/>
        <c:scaling>
          <c:orientation val="minMax"/>
        </c:scaling>
        <c:delete val="0"/>
        <c:axPos val="l"/>
        <c:majorGridlines/>
        <c:numFmt formatCode="General" sourceLinked="1"/>
        <c:majorTickMark val="out"/>
        <c:minorTickMark val="none"/>
        <c:tickLblPos val="nextTo"/>
        <c:txPr>
          <a:bodyPr/>
          <a:lstStyle/>
          <a:p>
            <a:pPr>
              <a:defRPr sz="1100" b="1" i="0">
                <a:latin typeface="Times New Roman"/>
              </a:defRPr>
            </a:pPr>
            <a:endParaRPr lang="en-US"/>
          </a:p>
        </c:txPr>
        <c:crossAx val="165383464"/>
        <c:crosses val="autoZero"/>
        <c:crossBetween val="between"/>
        <c:majorUnit val="500000"/>
      </c:valAx>
      <c:spPr>
        <a:noFill/>
        <a:ln w="25400">
          <a:noFill/>
        </a:ln>
      </c:spPr>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400">
                <a:solidFill>
                  <a:schemeClr val="bg1"/>
                </a:solidFill>
              </a:defRPr>
            </a:pPr>
            <a:r>
              <a:rPr lang="en-US" sz="1400" i="1" dirty="0">
                <a:solidFill>
                  <a:schemeClr val="bg1"/>
                </a:solidFill>
                <a:latin typeface="Times New Roman"/>
                <a:cs typeface="Times New Roman"/>
              </a:rPr>
              <a:t>Pseudomonas </a:t>
            </a:r>
            <a:r>
              <a:rPr lang="en-US" sz="1400" i="1" dirty="0" err="1">
                <a:solidFill>
                  <a:schemeClr val="bg1"/>
                </a:solidFill>
                <a:latin typeface="Times New Roman"/>
                <a:cs typeface="Times New Roman"/>
              </a:rPr>
              <a:t>aeruginosa</a:t>
            </a:r>
            <a:endParaRPr lang="en-US" sz="1400" i="0" dirty="0">
              <a:solidFill>
                <a:schemeClr val="bg1"/>
              </a:solidFill>
              <a:latin typeface="Times New Roman"/>
              <a:cs typeface="Times New Roman"/>
            </a:endParaRPr>
          </a:p>
          <a:p>
            <a:pPr>
              <a:defRPr sz="1400">
                <a:solidFill>
                  <a:schemeClr val="bg1"/>
                </a:solidFill>
              </a:defRPr>
            </a:pPr>
            <a:r>
              <a:rPr lang="en-US" sz="1400" i="0" dirty="0">
                <a:solidFill>
                  <a:schemeClr val="bg1"/>
                </a:solidFill>
                <a:latin typeface="Times New Roman"/>
                <a:cs typeface="Times New Roman"/>
              </a:rPr>
              <a:t>(GC 67%, Gram -)</a:t>
            </a:r>
          </a:p>
        </c:rich>
      </c:tx>
      <c:layout>
        <c:manualLayout>
          <c:xMode val="edge"/>
          <c:yMode val="edge"/>
          <c:x val="0.30128520860660102"/>
          <c:y val="6.3246258538538006E-2"/>
        </c:manualLayout>
      </c:layout>
      <c:overlay val="0"/>
    </c:title>
    <c:autoTitleDeleted val="0"/>
    <c:view3D>
      <c:rotX val="15"/>
      <c:rotY val="20"/>
      <c:depthPercent val="100"/>
      <c:rAngAx val="1"/>
    </c:view3D>
    <c:floor>
      <c:thickness val="0"/>
      <c:spPr>
        <a:noFill/>
        <a:ln w="3175">
          <a:solidFill>
            <a:srgbClr val="808080"/>
          </a:solidFill>
          <a:prstDash val="solid"/>
        </a:ln>
      </c:spPr>
    </c:floor>
    <c:sideWall>
      <c:thickness val="0"/>
    </c:sideWall>
    <c:backWall>
      <c:thickness val="0"/>
    </c:backWall>
    <c:plotArea>
      <c:layout>
        <c:manualLayout>
          <c:layoutTarget val="inner"/>
          <c:xMode val="edge"/>
          <c:yMode val="edge"/>
          <c:x val="0.12061388159813401"/>
          <c:y val="0.15780749879189299"/>
          <c:w val="0.87568241469816299"/>
          <c:h val="0.45531851388612499"/>
        </c:manualLayout>
      </c:layout>
      <c:bar3DChart>
        <c:barDir val="col"/>
        <c:grouping val="clustered"/>
        <c:varyColors val="0"/>
        <c:ser>
          <c:idx val="0"/>
          <c:order val="0"/>
          <c:tx>
            <c:strRef>
              <c:f>Sheet3!$A$7</c:f>
              <c:strCache>
                <c:ptCount val="1"/>
                <c:pt idx="0">
                  <c:v>Pseudomonas aeruginosa</c:v>
                </c:pt>
              </c:strCache>
            </c:strRef>
          </c:tx>
          <c:spPr>
            <a:solidFill>
              <a:srgbClr val="9D1BFF"/>
            </a:solidFill>
          </c:spPr>
          <c:invertIfNegative val="0"/>
          <c:cat>
            <c:strRef>
              <c:f>Sheet3!$B$1:$J$1</c:f>
              <c:strCache>
                <c:ptCount val="9"/>
                <c:pt idx="0">
                  <c:v>MB Power-B </c:v>
                </c:pt>
                <c:pt idx="1">
                  <c:v>Qiagen Y&amp;B</c:v>
                </c:pt>
                <c:pt idx="2">
                  <c:v>Sigma Red extract</c:v>
                </c:pt>
                <c:pt idx="3">
                  <c:v>Modified CTAB</c:v>
                </c:pt>
                <c:pt idx="4">
                  <c:v>Omega Phenol</c:v>
                </c:pt>
                <c:pt idx="5">
                  <c:v>Epicenter soil master</c:v>
                </c:pt>
                <c:pt idx="6">
                  <c:v>Prepman Phenol</c:v>
                </c:pt>
                <c:pt idx="7">
                  <c:v>MB Power-A</c:v>
                </c:pt>
                <c:pt idx="8">
                  <c:v>Prepman Qiagen</c:v>
                </c:pt>
              </c:strCache>
            </c:strRef>
          </c:cat>
          <c:val>
            <c:numRef>
              <c:f>Sheet3!$B$7:$J$7</c:f>
              <c:numCache>
                <c:formatCode>General</c:formatCode>
                <c:ptCount val="9"/>
                <c:pt idx="0">
                  <c:v>1354469</c:v>
                </c:pt>
                <c:pt idx="1">
                  <c:v>69999</c:v>
                </c:pt>
                <c:pt idx="2">
                  <c:v>571476</c:v>
                </c:pt>
                <c:pt idx="3">
                  <c:v>1209366</c:v>
                </c:pt>
                <c:pt idx="4">
                  <c:v>689198</c:v>
                </c:pt>
                <c:pt idx="5">
                  <c:v>983952</c:v>
                </c:pt>
                <c:pt idx="6">
                  <c:v>122481</c:v>
                </c:pt>
                <c:pt idx="7">
                  <c:v>2087101</c:v>
                </c:pt>
                <c:pt idx="8">
                  <c:v>172917</c:v>
                </c:pt>
              </c:numCache>
            </c:numRef>
          </c:val>
        </c:ser>
        <c:dLbls>
          <c:showLegendKey val="0"/>
          <c:showVal val="0"/>
          <c:showCatName val="0"/>
          <c:showSerName val="0"/>
          <c:showPercent val="0"/>
          <c:showBubbleSize val="0"/>
        </c:dLbls>
        <c:gapWidth val="150"/>
        <c:shape val="cylinder"/>
        <c:axId val="165384640"/>
        <c:axId val="165385032"/>
        <c:axId val="0"/>
      </c:bar3DChart>
      <c:catAx>
        <c:axId val="165384640"/>
        <c:scaling>
          <c:orientation val="minMax"/>
        </c:scaling>
        <c:delete val="0"/>
        <c:axPos val="b"/>
        <c:numFmt formatCode="General" sourceLinked="1"/>
        <c:majorTickMark val="out"/>
        <c:minorTickMark val="none"/>
        <c:tickLblPos val="nextTo"/>
        <c:txPr>
          <a:bodyPr rot="-5400000" vert="horz"/>
          <a:lstStyle/>
          <a:p>
            <a:pPr>
              <a:defRPr sz="1100" b="1" i="0">
                <a:solidFill>
                  <a:schemeClr val="bg1"/>
                </a:solidFill>
                <a:latin typeface="Times New Roman"/>
              </a:defRPr>
            </a:pPr>
            <a:endParaRPr lang="en-US"/>
          </a:p>
        </c:txPr>
        <c:crossAx val="165385032"/>
        <c:crosses val="autoZero"/>
        <c:auto val="1"/>
        <c:lblAlgn val="ctr"/>
        <c:lblOffset val="100"/>
        <c:noMultiLvlLbl val="0"/>
      </c:catAx>
      <c:valAx>
        <c:axId val="165385032"/>
        <c:scaling>
          <c:orientation val="minMax"/>
          <c:max val="2200000"/>
          <c:min val="0"/>
        </c:scaling>
        <c:delete val="0"/>
        <c:axPos val="l"/>
        <c:majorGridlines/>
        <c:numFmt formatCode="General" sourceLinked="1"/>
        <c:majorTickMark val="out"/>
        <c:minorTickMark val="none"/>
        <c:tickLblPos val="nextTo"/>
        <c:txPr>
          <a:bodyPr/>
          <a:lstStyle/>
          <a:p>
            <a:pPr>
              <a:defRPr sz="1100" b="1" i="0">
                <a:latin typeface="Times New Roman"/>
              </a:defRPr>
            </a:pPr>
            <a:endParaRPr lang="en-US"/>
          </a:p>
        </c:txPr>
        <c:crossAx val="165384640"/>
        <c:crosses val="autoZero"/>
        <c:crossBetween val="between"/>
        <c:majorUnit val="500000"/>
      </c:valAx>
      <c:spPr>
        <a:noFill/>
        <a:ln w="25400">
          <a:noFill/>
        </a:ln>
      </c:spPr>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400">
                <a:solidFill>
                  <a:schemeClr val="bg1"/>
                </a:solidFill>
              </a:defRPr>
            </a:pPr>
            <a:r>
              <a:rPr lang="en-US" sz="1400" i="1">
                <a:solidFill>
                  <a:schemeClr val="bg1"/>
                </a:solidFill>
                <a:latin typeface="Times New Roman"/>
                <a:cs typeface="Times New Roman"/>
              </a:rPr>
              <a:t>Rhodospirilium rubrum</a:t>
            </a:r>
          </a:p>
          <a:p>
            <a:pPr>
              <a:defRPr sz="1400">
                <a:solidFill>
                  <a:schemeClr val="bg1"/>
                </a:solidFill>
              </a:defRPr>
            </a:pPr>
            <a:r>
              <a:rPr lang="en-US" sz="1400" i="0">
                <a:solidFill>
                  <a:schemeClr val="bg1"/>
                </a:solidFill>
                <a:latin typeface="Times New Roman"/>
                <a:cs typeface="Times New Roman"/>
              </a:rPr>
              <a:t>(GC</a:t>
            </a:r>
            <a:r>
              <a:rPr lang="en-US" sz="1400" i="0" baseline="0">
                <a:solidFill>
                  <a:schemeClr val="bg1"/>
                </a:solidFill>
                <a:latin typeface="Times New Roman"/>
                <a:cs typeface="Times New Roman"/>
              </a:rPr>
              <a:t> 64%, Gram -)</a:t>
            </a:r>
            <a:endParaRPr lang="en-US" sz="1400" i="0">
              <a:solidFill>
                <a:schemeClr val="bg1"/>
              </a:solidFill>
              <a:latin typeface="Times New Roman"/>
              <a:cs typeface="Times New Roman"/>
            </a:endParaRPr>
          </a:p>
        </c:rich>
      </c:tx>
      <c:layout>
        <c:manualLayout>
          <c:xMode val="edge"/>
          <c:yMode val="edge"/>
          <c:x val="0.44801536380982998"/>
          <c:y val="8.8446860551272599E-2"/>
        </c:manualLayout>
      </c:layout>
      <c:overlay val="0"/>
    </c:title>
    <c:autoTitleDeleted val="0"/>
    <c:view3D>
      <c:rotX val="15"/>
      <c:rotY val="20"/>
      <c:depthPercent val="100"/>
      <c:rAngAx val="1"/>
    </c:view3D>
    <c:floor>
      <c:thickness val="0"/>
      <c:spPr>
        <a:noFill/>
        <a:ln w="3175">
          <a:solidFill>
            <a:srgbClr val="808080"/>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0.116754319644471"/>
          <c:y val="0.22256388490472101"/>
          <c:w val="0.88324568035552897"/>
          <c:h val="0.37782864502531999"/>
        </c:manualLayout>
      </c:layout>
      <c:bar3DChart>
        <c:barDir val="col"/>
        <c:grouping val="clustered"/>
        <c:varyColors val="0"/>
        <c:ser>
          <c:idx val="0"/>
          <c:order val="0"/>
          <c:tx>
            <c:strRef>
              <c:f>Sheet3!$A$8</c:f>
              <c:strCache>
                <c:ptCount val="1"/>
                <c:pt idx="0">
                  <c:v>Rhodospirilium rubrum</c:v>
                </c:pt>
              </c:strCache>
            </c:strRef>
          </c:tx>
          <c:invertIfNegative val="0"/>
          <c:cat>
            <c:strRef>
              <c:f>Sheet3!$B$1:$J$1</c:f>
              <c:strCache>
                <c:ptCount val="9"/>
                <c:pt idx="0">
                  <c:v>MB Power-B </c:v>
                </c:pt>
                <c:pt idx="1">
                  <c:v>Qiagen Y&amp;B</c:v>
                </c:pt>
                <c:pt idx="2">
                  <c:v>Sigma Red extract</c:v>
                </c:pt>
                <c:pt idx="3">
                  <c:v>Modified CTAB</c:v>
                </c:pt>
                <c:pt idx="4">
                  <c:v>Omega Phenol</c:v>
                </c:pt>
                <c:pt idx="5">
                  <c:v>Epicenter soil master</c:v>
                </c:pt>
                <c:pt idx="6">
                  <c:v>Prepman Phenol</c:v>
                </c:pt>
                <c:pt idx="7">
                  <c:v>MB Power-A</c:v>
                </c:pt>
                <c:pt idx="8">
                  <c:v>Prepman Qiagen</c:v>
                </c:pt>
              </c:strCache>
            </c:strRef>
          </c:cat>
          <c:val>
            <c:numRef>
              <c:f>Sheet3!$B$8:$J$8</c:f>
              <c:numCache>
                <c:formatCode>General</c:formatCode>
                <c:ptCount val="9"/>
                <c:pt idx="0">
                  <c:v>1296718</c:v>
                </c:pt>
                <c:pt idx="1">
                  <c:v>1234844</c:v>
                </c:pt>
                <c:pt idx="2">
                  <c:v>5389873</c:v>
                </c:pt>
                <c:pt idx="3">
                  <c:v>658242</c:v>
                </c:pt>
                <c:pt idx="4">
                  <c:v>979724</c:v>
                </c:pt>
                <c:pt idx="5">
                  <c:v>1405904</c:v>
                </c:pt>
                <c:pt idx="6">
                  <c:v>100495</c:v>
                </c:pt>
                <c:pt idx="7">
                  <c:v>1973990</c:v>
                </c:pt>
                <c:pt idx="8">
                  <c:v>234294</c:v>
                </c:pt>
              </c:numCache>
            </c:numRef>
          </c:val>
        </c:ser>
        <c:dLbls>
          <c:showLegendKey val="0"/>
          <c:showVal val="0"/>
          <c:showCatName val="0"/>
          <c:showSerName val="0"/>
          <c:showPercent val="0"/>
          <c:showBubbleSize val="0"/>
        </c:dLbls>
        <c:gapWidth val="150"/>
        <c:shape val="cylinder"/>
        <c:axId val="165385816"/>
        <c:axId val="165386208"/>
        <c:axId val="0"/>
      </c:bar3DChart>
      <c:catAx>
        <c:axId val="165385816"/>
        <c:scaling>
          <c:orientation val="minMax"/>
        </c:scaling>
        <c:delete val="0"/>
        <c:axPos val="b"/>
        <c:numFmt formatCode="General" sourceLinked="1"/>
        <c:majorTickMark val="out"/>
        <c:minorTickMark val="none"/>
        <c:tickLblPos val="nextTo"/>
        <c:txPr>
          <a:bodyPr rot="-5400000" vert="horz"/>
          <a:lstStyle/>
          <a:p>
            <a:pPr>
              <a:defRPr sz="1100" b="1" i="0">
                <a:solidFill>
                  <a:schemeClr val="bg1"/>
                </a:solidFill>
                <a:latin typeface="Times New Roman"/>
              </a:defRPr>
            </a:pPr>
            <a:endParaRPr lang="en-US"/>
          </a:p>
        </c:txPr>
        <c:crossAx val="165386208"/>
        <c:crosses val="autoZero"/>
        <c:auto val="1"/>
        <c:lblAlgn val="ctr"/>
        <c:lblOffset val="100"/>
        <c:noMultiLvlLbl val="0"/>
      </c:catAx>
      <c:valAx>
        <c:axId val="165386208"/>
        <c:scaling>
          <c:orientation val="minMax"/>
        </c:scaling>
        <c:delete val="0"/>
        <c:axPos val="l"/>
        <c:majorGridlines/>
        <c:numFmt formatCode="General" sourceLinked="1"/>
        <c:majorTickMark val="out"/>
        <c:minorTickMark val="none"/>
        <c:tickLblPos val="nextTo"/>
        <c:txPr>
          <a:bodyPr/>
          <a:lstStyle/>
          <a:p>
            <a:pPr>
              <a:defRPr sz="1100" b="1" i="0">
                <a:latin typeface="Times New Roman"/>
              </a:defRPr>
            </a:pPr>
            <a:endParaRPr lang="en-US"/>
          </a:p>
        </c:txPr>
        <c:crossAx val="165385816"/>
        <c:crosses val="autoZero"/>
        <c:crossBetween val="between"/>
        <c:majorUnit val="2000000"/>
      </c:valAx>
      <c:spPr>
        <a:noFill/>
        <a:ln w="25400">
          <a:noFill/>
        </a:ln>
      </c:spPr>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400">
                <a:solidFill>
                  <a:schemeClr val="bg1"/>
                </a:solidFill>
              </a:defRPr>
            </a:pPr>
            <a:r>
              <a:rPr lang="en-US" sz="1400" i="1" dirty="0" err="1">
                <a:solidFill>
                  <a:schemeClr val="bg1"/>
                </a:solidFill>
                <a:latin typeface="Times New Roman"/>
                <a:cs typeface="Times New Roman"/>
              </a:rPr>
              <a:t>Stapylococcus</a:t>
            </a:r>
            <a:r>
              <a:rPr lang="en-US" sz="1400" i="1" dirty="0">
                <a:solidFill>
                  <a:schemeClr val="bg1"/>
                </a:solidFill>
                <a:latin typeface="Times New Roman"/>
                <a:cs typeface="Times New Roman"/>
              </a:rPr>
              <a:t> </a:t>
            </a:r>
            <a:r>
              <a:rPr lang="en-US" sz="1400" i="1" dirty="0" err="1">
                <a:solidFill>
                  <a:schemeClr val="bg1"/>
                </a:solidFill>
                <a:latin typeface="Times New Roman"/>
                <a:cs typeface="Times New Roman"/>
              </a:rPr>
              <a:t>epidermidis</a:t>
            </a:r>
            <a:endParaRPr lang="en-US" sz="1400" i="1" dirty="0">
              <a:solidFill>
                <a:schemeClr val="bg1"/>
              </a:solidFill>
              <a:latin typeface="Times New Roman"/>
              <a:cs typeface="Times New Roman"/>
            </a:endParaRPr>
          </a:p>
          <a:p>
            <a:pPr>
              <a:defRPr sz="1400">
                <a:solidFill>
                  <a:schemeClr val="bg1"/>
                </a:solidFill>
              </a:defRPr>
            </a:pPr>
            <a:r>
              <a:rPr lang="en-US" sz="1400" i="0" dirty="0">
                <a:solidFill>
                  <a:schemeClr val="bg1"/>
                </a:solidFill>
                <a:latin typeface="Times New Roman"/>
                <a:cs typeface="Times New Roman"/>
              </a:rPr>
              <a:t>(GC 32%, Gram +)</a:t>
            </a:r>
          </a:p>
        </c:rich>
      </c:tx>
      <c:layout>
        <c:manualLayout>
          <c:xMode val="edge"/>
          <c:yMode val="edge"/>
          <c:x val="0.26478533933258303"/>
          <c:y val="8.1974780326372204E-2"/>
        </c:manualLayout>
      </c:layout>
      <c:overlay val="0"/>
    </c:title>
    <c:autoTitleDeleted val="0"/>
    <c:view3D>
      <c:rotX val="15"/>
      <c:rotY val="20"/>
      <c:depthPercent val="100"/>
      <c:rAngAx val="1"/>
    </c:view3D>
    <c:floor>
      <c:thickness val="0"/>
      <c:spPr>
        <a:noFill/>
        <a:ln w="3175">
          <a:solidFill>
            <a:srgbClr val="808080"/>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0.20265892068369501"/>
          <c:y val="0.30573262581307797"/>
          <c:w val="0.74676173100313703"/>
          <c:h val="0.51611320324089904"/>
        </c:manualLayout>
      </c:layout>
      <c:bar3DChart>
        <c:barDir val="col"/>
        <c:grouping val="clustered"/>
        <c:varyColors val="0"/>
        <c:ser>
          <c:idx val="0"/>
          <c:order val="0"/>
          <c:tx>
            <c:strRef>
              <c:f>Sheet3!$A$9</c:f>
              <c:strCache>
                <c:ptCount val="1"/>
                <c:pt idx="0">
                  <c:v>Stapylococcus epidermidis</c:v>
                </c:pt>
              </c:strCache>
            </c:strRef>
          </c:tx>
          <c:spPr>
            <a:solidFill>
              <a:srgbClr val="800000"/>
            </a:solidFill>
          </c:spPr>
          <c:invertIfNegative val="0"/>
          <c:cat>
            <c:strRef>
              <c:f>Sheet3!$B$1:$J$1</c:f>
              <c:strCache>
                <c:ptCount val="9"/>
                <c:pt idx="0">
                  <c:v>MB Power-B </c:v>
                </c:pt>
                <c:pt idx="1">
                  <c:v>Qiagen Y&amp;B</c:v>
                </c:pt>
                <c:pt idx="2">
                  <c:v>Sigma Red extract</c:v>
                </c:pt>
                <c:pt idx="3">
                  <c:v>Modified CTAB</c:v>
                </c:pt>
                <c:pt idx="4">
                  <c:v>Omega Phenol</c:v>
                </c:pt>
                <c:pt idx="5">
                  <c:v>Epicenter soil master</c:v>
                </c:pt>
                <c:pt idx="6">
                  <c:v>Prepman Phenol</c:v>
                </c:pt>
                <c:pt idx="7">
                  <c:v>MB Power-A</c:v>
                </c:pt>
                <c:pt idx="8">
                  <c:v>Prepman Qiagen</c:v>
                </c:pt>
              </c:strCache>
            </c:strRef>
          </c:cat>
          <c:val>
            <c:numRef>
              <c:f>Sheet3!$B$9:$J$9</c:f>
              <c:numCache>
                <c:formatCode>General</c:formatCode>
                <c:ptCount val="9"/>
                <c:pt idx="0">
                  <c:v>3635141</c:v>
                </c:pt>
                <c:pt idx="1">
                  <c:v>1539112</c:v>
                </c:pt>
                <c:pt idx="2">
                  <c:v>604332</c:v>
                </c:pt>
                <c:pt idx="3">
                  <c:v>1506291</c:v>
                </c:pt>
                <c:pt idx="4">
                  <c:v>1781261</c:v>
                </c:pt>
                <c:pt idx="5">
                  <c:v>2227408</c:v>
                </c:pt>
                <c:pt idx="6">
                  <c:v>635768</c:v>
                </c:pt>
                <c:pt idx="7">
                  <c:v>3605306</c:v>
                </c:pt>
                <c:pt idx="8">
                  <c:v>1041484</c:v>
                </c:pt>
              </c:numCache>
            </c:numRef>
          </c:val>
        </c:ser>
        <c:dLbls>
          <c:showLegendKey val="0"/>
          <c:showVal val="0"/>
          <c:showCatName val="0"/>
          <c:showSerName val="0"/>
          <c:showPercent val="0"/>
          <c:showBubbleSize val="0"/>
        </c:dLbls>
        <c:gapWidth val="150"/>
        <c:shape val="cylinder"/>
        <c:axId val="165386992"/>
        <c:axId val="165387384"/>
        <c:axId val="0"/>
      </c:bar3DChart>
      <c:catAx>
        <c:axId val="165386992"/>
        <c:scaling>
          <c:orientation val="minMax"/>
        </c:scaling>
        <c:delete val="1"/>
        <c:axPos val="b"/>
        <c:numFmt formatCode="General" sourceLinked="1"/>
        <c:majorTickMark val="out"/>
        <c:minorTickMark val="none"/>
        <c:tickLblPos val="none"/>
        <c:crossAx val="165387384"/>
        <c:crosses val="autoZero"/>
        <c:auto val="1"/>
        <c:lblAlgn val="ctr"/>
        <c:lblOffset val="100"/>
        <c:noMultiLvlLbl val="0"/>
      </c:catAx>
      <c:valAx>
        <c:axId val="165387384"/>
        <c:scaling>
          <c:orientation val="minMax"/>
          <c:max val="3500000"/>
          <c:min val="0"/>
        </c:scaling>
        <c:delete val="0"/>
        <c:axPos val="l"/>
        <c:majorGridlines/>
        <c:numFmt formatCode="General" sourceLinked="1"/>
        <c:majorTickMark val="out"/>
        <c:minorTickMark val="none"/>
        <c:tickLblPos val="nextTo"/>
        <c:txPr>
          <a:bodyPr/>
          <a:lstStyle/>
          <a:p>
            <a:pPr>
              <a:defRPr sz="1100" b="1" i="0">
                <a:latin typeface="Times New Roman"/>
              </a:defRPr>
            </a:pPr>
            <a:endParaRPr lang="en-US"/>
          </a:p>
        </c:txPr>
        <c:crossAx val="165386992"/>
        <c:crosses val="autoZero"/>
        <c:crossBetween val="between"/>
        <c:majorUnit val="1000000"/>
      </c:valAx>
      <c:spPr>
        <a:noFill/>
        <a:ln w="25400">
          <a:noFill/>
        </a:ln>
      </c:spPr>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fld id="{7D5D56B7-F450-4C15-8A86-DBB6D60F176B}" type="datetimeFigureOut">
              <a:rPr lang="en-US"/>
              <a:pPr/>
              <a:t>11/25/2013</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34" charset="0"/>
              </a:defRPr>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fld id="{3E39C77A-9C44-4A34-A9C8-1A074C47FEEA}" type="slidenum">
              <a:rPr lang="en-US"/>
              <a:pPr/>
              <a:t>‹#›</a:t>
            </a:fld>
            <a:endParaRPr lang="en-US"/>
          </a:p>
        </p:txBody>
      </p:sp>
    </p:spTree>
    <p:extLst>
      <p:ext uri="{BB962C8B-B14F-4D97-AF65-F5344CB8AC3E}">
        <p14:creationId xmlns:p14="http://schemas.microsoft.com/office/powerpoint/2010/main" val="2697503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fld id="{04C9A6D6-0DC6-4914-98CE-763DEE2A3872}" type="datetimeFigureOut">
              <a:rPr lang="en-US"/>
              <a:pPr/>
              <a:t>11/25/2013</a:t>
            </a:fld>
            <a:endParaRPr lang="en-US"/>
          </a:p>
        </p:txBody>
      </p:sp>
      <p:sp>
        <p:nvSpPr>
          <p:cNvPr id="4" name="Slide Image Placeholder 3"/>
          <p:cNvSpPr>
            <a:spLocks noGrp="1" noRot="1" noChangeAspect="1"/>
          </p:cNvSpPr>
          <p:nvPr>
            <p:ph type="sldImg" idx="2"/>
          </p:nvPr>
        </p:nvSpPr>
        <p:spPr>
          <a:xfrm>
            <a:off x="3263900" y="525463"/>
            <a:ext cx="2768600" cy="262890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658664"/>
            <a:ext cx="4028440" cy="350520"/>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fld id="{351DD45A-7523-432E-8438-247D8DA568D9}" type="slidenum">
              <a:rPr lang="en-US"/>
              <a:pPr/>
              <a:t>‹#›</a:t>
            </a:fld>
            <a:endParaRPr lang="en-US"/>
          </a:p>
        </p:txBody>
      </p:sp>
    </p:spTree>
    <p:extLst>
      <p:ext uri="{BB962C8B-B14F-4D97-AF65-F5344CB8AC3E}">
        <p14:creationId xmlns:p14="http://schemas.microsoft.com/office/powerpoint/2010/main" val="2196433388"/>
      </p:ext>
    </p:extLst>
  </p:cSld>
  <p:clrMap bg1="lt1" tx1="dk1" bg2="lt2" tx2="dk2" accent1="accent1" accent2="accent2" accent3="accent3" accent4="accent4" accent5="accent5" accent6="accent6" hlink="hlink" folHlink="folHlink"/>
  <p:notesStyle>
    <a:lvl1pPr algn="l" defTabSz="4075113" rtl="0" fontAlgn="base">
      <a:spcBef>
        <a:spcPct val="30000"/>
      </a:spcBef>
      <a:spcAft>
        <a:spcPct val="0"/>
      </a:spcAft>
      <a:defRPr sz="5300" kern="1200">
        <a:solidFill>
          <a:schemeClr val="tx1"/>
        </a:solidFill>
        <a:latin typeface="+mn-lt"/>
        <a:ea typeface="MS PGothic" pitchFamily="34" charset="-128"/>
        <a:cs typeface="+mn-cs"/>
      </a:defRPr>
    </a:lvl1pPr>
    <a:lvl2pPr marL="2036763" algn="l" defTabSz="4075113" rtl="0" fontAlgn="base">
      <a:spcBef>
        <a:spcPct val="30000"/>
      </a:spcBef>
      <a:spcAft>
        <a:spcPct val="0"/>
      </a:spcAft>
      <a:defRPr sz="5300" kern="1200">
        <a:solidFill>
          <a:schemeClr val="tx1"/>
        </a:solidFill>
        <a:latin typeface="+mn-lt"/>
        <a:ea typeface="MS PGothic" pitchFamily="34" charset="-128"/>
        <a:cs typeface="+mn-cs"/>
      </a:defRPr>
    </a:lvl2pPr>
    <a:lvl3pPr marL="4075113" algn="l" defTabSz="4075113" rtl="0" fontAlgn="base">
      <a:spcBef>
        <a:spcPct val="30000"/>
      </a:spcBef>
      <a:spcAft>
        <a:spcPct val="0"/>
      </a:spcAft>
      <a:defRPr sz="5300" kern="1200">
        <a:solidFill>
          <a:schemeClr val="tx1"/>
        </a:solidFill>
        <a:latin typeface="+mn-lt"/>
        <a:ea typeface="MS PGothic" pitchFamily="34" charset="-128"/>
        <a:cs typeface="+mn-cs"/>
      </a:defRPr>
    </a:lvl3pPr>
    <a:lvl4pPr marL="6111875" algn="l" defTabSz="4075113" rtl="0" fontAlgn="base">
      <a:spcBef>
        <a:spcPct val="30000"/>
      </a:spcBef>
      <a:spcAft>
        <a:spcPct val="0"/>
      </a:spcAft>
      <a:defRPr sz="5300" kern="1200">
        <a:solidFill>
          <a:schemeClr val="tx1"/>
        </a:solidFill>
        <a:latin typeface="+mn-lt"/>
        <a:ea typeface="MS PGothic" pitchFamily="34" charset="-128"/>
        <a:cs typeface="+mn-cs"/>
      </a:defRPr>
    </a:lvl4pPr>
    <a:lvl5pPr marL="8150225" algn="l" defTabSz="4075113" rtl="0" fontAlgn="base">
      <a:spcBef>
        <a:spcPct val="30000"/>
      </a:spcBef>
      <a:spcAft>
        <a:spcPct val="0"/>
      </a:spcAft>
      <a:defRPr sz="5300" kern="1200">
        <a:solidFill>
          <a:schemeClr val="tx1"/>
        </a:solidFill>
        <a:latin typeface="+mn-lt"/>
        <a:ea typeface="MS PGothic" pitchFamily="34" charset="-128"/>
        <a:cs typeface="+mn-cs"/>
      </a:defRPr>
    </a:lvl5pPr>
    <a:lvl6pPr marL="10188409" algn="l" defTabSz="4075363" rtl="0" eaLnBrk="1" latinLnBrk="0" hangingPunct="1">
      <a:defRPr sz="5300" kern="1200">
        <a:solidFill>
          <a:schemeClr val="tx1"/>
        </a:solidFill>
        <a:latin typeface="+mn-lt"/>
        <a:ea typeface="+mn-ea"/>
        <a:cs typeface="+mn-cs"/>
      </a:defRPr>
    </a:lvl6pPr>
    <a:lvl7pPr marL="12226093" algn="l" defTabSz="4075363" rtl="0" eaLnBrk="1" latinLnBrk="0" hangingPunct="1">
      <a:defRPr sz="5300" kern="1200">
        <a:solidFill>
          <a:schemeClr val="tx1"/>
        </a:solidFill>
        <a:latin typeface="+mn-lt"/>
        <a:ea typeface="+mn-ea"/>
        <a:cs typeface="+mn-cs"/>
      </a:defRPr>
    </a:lvl7pPr>
    <a:lvl8pPr marL="14263772" algn="l" defTabSz="4075363" rtl="0" eaLnBrk="1" latinLnBrk="0" hangingPunct="1">
      <a:defRPr sz="5300" kern="1200">
        <a:solidFill>
          <a:schemeClr val="tx1"/>
        </a:solidFill>
        <a:latin typeface="+mn-lt"/>
        <a:ea typeface="+mn-ea"/>
        <a:cs typeface="+mn-cs"/>
      </a:defRPr>
    </a:lvl8pPr>
    <a:lvl9pPr marL="16301455" algn="l" defTabSz="4075363" rtl="0" eaLnBrk="1" latinLnBrk="0" hangingPunct="1">
      <a:defRPr sz="5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8371" name="Slide Number Placeholder 3"/>
          <p:cNvSpPr>
            <a:spLocks noGrp="1"/>
          </p:cNvSpPr>
          <p:nvPr>
            <p:ph type="sldNum" sz="quarter" idx="5"/>
          </p:nvPr>
        </p:nvSpPr>
        <p:spPr bwMode="auto">
          <a:noFill/>
          <a:ln>
            <a:miter lim="800000"/>
            <a:headEnd/>
            <a:tailEnd/>
          </a:ln>
        </p:spPr>
        <p:txBody>
          <a:bodyPr/>
          <a:lstStyle/>
          <a:p>
            <a:fld id="{17E3B851-98B0-4188-92FB-25B6BA472C95}" type="slidenum">
              <a:rPr lang="en-US"/>
              <a:pPr/>
              <a:t>1</a:t>
            </a:fld>
            <a:endParaRPr lang="en-US"/>
          </a:p>
        </p:txBody>
      </p:sp>
    </p:spTree>
    <p:extLst>
      <p:ext uri="{BB962C8B-B14F-4D97-AF65-F5344CB8AC3E}">
        <p14:creationId xmlns:p14="http://schemas.microsoft.com/office/powerpoint/2010/main" val="1363803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353"/>
            <a:ext cx="25601416" cy="8879085"/>
          </a:xfrm>
        </p:spPr>
        <p:txBody>
          <a:bodyPr/>
          <a:lstStyle>
            <a:lvl1pPr marL="0" indent="0" algn="ctr">
              <a:buNone/>
              <a:defRPr/>
            </a:lvl1pPr>
            <a:lvl2pPr marL="1432690" indent="0" algn="ctr">
              <a:buNone/>
              <a:defRPr/>
            </a:lvl2pPr>
            <a:lvl3pPr marL="2865389" indent="0" algn="ctr">
              <a:buNone/>
              <a:defRPr/>
            </a:lvl3pPr>
            <a:lvl4pPr marL="4298084" indent="0" algn="ctr">
              <a:buNone/>
              <a:defRPr/>
            </a:lvl4pPr>
            <a:lvl5pPr marL="5730774" indent="0" algn="ctr">
              <a:buNone/>
              <a:defRPr/>
            </a:lvl5pPr>
            <a:lvl6pPr marL="7163473" indent="0" algn="ctr">
              <a:buNone/>
              <a:defRPr/>
            </a:lvl6pPr>
            <a:lvl7pPr marL="8596164" indent="0" algn="ctr">
              <a:buNone/>
              <a:defRPr/>
            </a:lvl7pPr>
            <a:lvl8pPr marL="10028858" indent="0" algn="ctr">
              <a:buNone/>
              <a:defRPr/>
            </a:lvl8pPr>
            <a:lvl9pPr marL="11461553"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404"/>
            <a:ext cx="25601416" cy="8879085"/>
          </a:xfrm>
        </p:spPr>
        <p:txBody>
          <a:bodyPr/>
          <a:lstStyle>
            <a:lvl1pPr marL="0" indent="0" algn="ctr">
              <a:buNone/>
              <a:defRPr/>
            </a:lvl1pPr>
            <a:lvl2pPr marL="1431955" indent="0" algn="ctr">
              <a:buNone/>
              <a:defRPr/>
            </a:lvl2pPr>
            <a:lvl3pPr marL="2863919" indent="0" algn="ctr">
              <a:buNone/>
              <a:defRPr/>
            </a:lvl3pPr>
            <a:lvl4pPr marL="4295869" indent="0" algn="ctr">
              <a:buNone/>
              <a:defRPr/>
            </a:lvl4pPr>
            <a:lvl5pPr marL="5727841" indent="0" algn="ctr">
              <a:buNone/>
              <a:defRPr/>
            </a:lvl5pPr>
            <a:lvl6pPr marL="7159805" indent="0" algn="ctr">
              <a:buNone/>
              <a:defRPr/>
            </a:lvl6pPr>
            <a:lvl7pPr marL="8591764" indent="0" algn="ctr">
              <a:buNone/>
              <a:defRPr/>
            </a:lvl7pPr>
            <a:lvl8pPr marL="10023733" indent="0" algn="ctr">
              <a:buNone/>
              <a:defRPr/>
            </a:lvl8pPr>
            <a:lvl9pPr marL="11455692"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nchor="b"/>
          <a:lstStyle>
            <a:lvl1pPr marL="0" indent="0">
              <a:buNone/>
              <a:defRPr sz="6200"/>
            </a:lvl1pPr>
            <a:lvl2pPr marL="1431955" indent="0">
              <a:buNone/>
              <a:defRPr sz="5800"/>
            </a:lvl2pPr>
            <a:lvl3pPr marL="2863919" indent="0">
              <a:buNone/>
              <a:defRPr sz="4900"/>
            </a:lvl3pPr>
            <a:lvl4pPr marL="4295869" indent="0">
              <a:buNone/>
              <a:defRPr sz="4500"/>
            </a:lvl4pPr>
            <a:lvl5pPr marL="5727841" indent="0">
              <a:buNone/>
              <a:defRPr sz="4500"/>
            </a:lvl5pPr>
            <a:lvl6pPr marL="7159805" indent="0">
              <a:buNone/>
              <a:defRPr sz="4500"/>
            </a:lvl6pPr>
            <a:lvl7pPr marL="8591764" indent="0">
              <a:buNone/>
              <a:defRPr sz="4500"/>
            </a:lvl7pPr>
            <a:lvl8pPr marL="10023733" indent="0">
              <a:buNone/>
              <a:defRPr sz="4500"/>
            </a:lvl8pPr>
            <a:lvl9pPr marL="11455692" indent="0">
              <a:buNone/>
              <a:defRPr sz="4500"/>
            </a:lvl9pPr>
          </a:lstStyle>
          <a:p>
            <a:pPr lvl="0"/>
            <a:r>
              <a:rPr lang="en-US" smtClean="0"/>
              <a:t>Click to edit Master text styles</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71883" y="9320217"/>
            <a:ext cx="14501812" cy="2239565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02315" y="9320217"/>
            <a:ext cx="14501812" cy="2239565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nchor="b"/>
          <a:lstStyle>
            <a:lvl1pPr marL="0" indent="0">
              <a:buNone/>
              <a:defRPr sz="7600" b="1"/>
            </a:lvl1pPr>
            <a:lvl2pPr marL="1431955" indent="0">
              <a:buNone/>
              <a:defRPr sz="6200" b="1"/>
            </a:lvl2pPr>
            <a:lvl3pPr marL="2863919" indent="0">
              <a:buNone/>
              <a:defRPr sz="5800" b="1"/>
            </a:lvl3pPr>
            <a:lvl4pPr marL="4295869" indent="0">
              <a:buNone/>
              <a:defRPr sz="4900" b="1"/>
            </a:lvl4pPr>
            <a:lvl5pPr marL="5727841" indent="0">
              <a:buNone/>
              <a:defRPr sz="4900" b="1"/>
            </a:lvl5pPr>
            <a:lvl6pPr marL="7159805" indent="0">
              <a:buNone/>
              <a:defRPr sz="4900" b="1"/>
            </a:lvl6pPr>
            <a:lvl7pPr marL="8591764" indent="0">
              <a:buNone/>
              <a:defRPr sz="4900" b="1"/>
            </a:lvl7pPr>
            <a:lvl8pPr marL="10023733" indent="0">
              <a:buNone/>
              <a:defRPr sz="4900" b="1"/>
            </a:lvl8pPr>
            <a:lvl9pPr marL="11455692"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nchor="b"/>
          <a:lstStyle>
            <a:lvl1pPr marL="0" indent="0">
              <a:buNone/>
              <a:defRPr sz="7600" b="1"/>
            </a:lvl1pPr>
            <a:lvl2pPr marL="1431955" indent="0">
              <a:buNone/>
              <a:defRPr sz="6200" b="1"/>
            </a:lvl2pPr>
            <a:lvl3pPr marL="2863919" indent="0">
              <a:buNone/>
              <a:defRPr sz="5800" b="1"/>
            </a:lvl3pPr>
            <a:lvl4pPr marL="4295869" indent="0">
              <a:buNone/>
              <a:defRPr sz="4900" b="1"/>
            </a:lvl4pPr>
            <a:lvl5pPr marL="5727841" indent="0">
              <a:buNone/>
              <a:defRPr sz="4900" b="1"/>
            </a:lvl5pPr>
            <a:lvl6pPr marL="7159805" indent="0">
              <a:buNone/>
              <a:defRPr sz="4900" b="1"/>
            </a:lvl6pPr>
            <a:lvl7pPr marL="8591764" indent="0">
              <a:buNone/>
              <a:defRPr sz="4900" b="1"/>
            </a:lvl7pPr>
            <a:lvl8pPr marL="10023733" indent="0">
              <a:buNone/>
              <a:defRPr sz="4900" b="1"/>
            </a:lvl8pPr>
            <a:lvl9pPr marL="11455692"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34" y="1385655"/>
            <a:ext cx="12032756" cy="5887340"/>
          </a:xfrm>
        </p:spPr>
        <p:txBody>
          <a:bodyPr/>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34" y="7272937"/>
            <a:ext cx="12032756" cy="23764277"/>
          </a:xfrm>
        </p:spPr>
        <p:txBody>
          <a:bodyPr/>
          <a:lstStyle>
            <a:lvl1pPr marL="0" indent="0">
              <a:buNone/>
              <a:defRPr sz="4500"/>
            </a:lvl1pPr>
            <a:lvl2pPr marL="1431955" indent="0">
              <a:buNone/>
              <a:defRPr sz="3600"/>
            </a:lvl2pPr>
            <a:lvl3pPr marL="2863919" indent="0">
              <a:buNone/>
              <a:defRPr sz="3100"/>
            </a:lvl3pPr>
            <a:lvl4pPr marL="4295869" indent="0">
              <a:buNone/>
              <a:defRPr sz="2700"/>
            </a:lvl4pPr>
            <a:lvl5pPr marL="5727841" indent="0">
              <a:buNone/>
              <a:defRPr sz="2700"/>
            </a:lvl5pPr>
            <a:lvl6pPr marL="7159805" indent="0">
              <a:buNone/>
              <a:defRPr sz="2700"/>
            </a:lvl6pPr>
            <a:lvl7pPr marL="8591764" indent="0">
              <a:buNone/>
              <a:defRPr sz="2700"/>
            </a:lvl7pPr>
            <a:lvl8pPr marL="10023733" indent="0">
              <a:buNone/>
              <a:defRPr sz="2700"/>
            </a:lvl8pPr>
            <a:lvl9pPr marL="11455692" indent="0">
              <a:buNone/>
              <a:defRPr sz="2700"/>
            </a:lvl9pPr>
          </a:lstStyle>
          <a:p>
            <a:pPr lvl="0"/>
            <a:r>
              <a:rPr lang="en-US" smtClean="0"/>
              <a:t>Click to edit Master text styles</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87" y="24324178"/>
            <a:ext cx="21944708" cy="2872977"/>
          </a:xfrm>
        </p:spPr>
        <p:txBody>
          <a:bodyPr/>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87" y="3104854"/>
            <a:ext cx="21944708" cy="20846060"/>
          </a:xfrm>
        </p:spPr>
        <p:txBody>
          <a:bodyPr/>
          <a:lstStyle>
            <a:lvl1pPr marL="0" indent="0">
              <a:buNone/>
              <a:defRPr sz="9800"/>
            </a:lvl1pPr>
            <a:lvl2pPr marL="1431955" indent="0">
              <a:buNone/>
              <a:defRPr sz="8900"/>
            </a:lvl2pPr>
            <a:lvl3pPr marL="2863919" indent="0">
              <a:buNone/>
              <a:defRPr sz="7600"/>
            </a:lvl3pPr>
            <a:lvl4pPr marL="4295869" indent="0">
              <a:buNone/>
              <a:defRPr sz="6200"/>
            </a:lvl4pPr>
            <a:lvl5pPr marL="5727841" indent="0">
              <a:buNone/>
              <a:defRPr sz="6200"/>
            </a:lvl5pPr>
            <a:lvl6pPr marL="7159805" indent="0">
              <a:buNone/>
              <a:defRPr sz="6200"/>
            </a:lvl6pPr>
            <a:lvl7pPr marL="8591764" indent="0">
              <a:buNone/>
              <a:defRPr sz="6200"/>
            </a:lvl7pPr>
            <a:lvl8pPr marL="10023733" indent="0">
              <a:buNone/>
              <a:defRPr sz="6200"/>
            </a:lvl8pPr>
            <a:lvl9pPr marL="11455692"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587" y="27197157"/>
            <a:ext cx="21944708" cy="4077592"/>
          </a:xfrm>
        </p:spPr>
        <p:txBody>
          <a:bodyPr/>
          <a:lstStyle>
            <a:lvl1pPr marL="0" indent="0">
              <a:buNone/>
              <a:defRPr sz="4500"/>
            </a:lvl1pPr>
            <a:lvl2pPr marL="1431955" indent="0">
              <a:buNone/>
              <a:defRPr sz="3600"/>
            </a:lvl2pPr>
            <a:lvl3pPr marL="2863919" indent="0">
              <a:buNone/>
              <a:defRPr sz="3100"/>
            </a:lvl3pPr>
            <a:lvl4pPr marL="4295869" indent="0">
              <a:buNone/>
              <a:defRPr sz="2700"/>
            </a:lvl4pPr>
            <a:lvl5pPr marL="5727841" indent="0">
              <a:buNone/>
              <a:defRPr sz="2700"/>
            </a:lvl5pPr>
            <a:lvl6pPr marL="7159805" indent="0">
              <a:buNone/>
              <a:defRPr sz="2700"/>
            </a:lvl6pPr>
            <a:lvl7pPr marL="8591764" indent="0">
              <a:buNone/>
              <a:defRPr sz="2700"/>
            </a:lvl7pPr>
            <a:lvl8pPr marL="10023733" indent="0">
              <a:buNone/>
              <a:defRPr sz="2700"/>
            </a:lvl8pPr>
            <a:lvl9pPr marL="11455692" indent="0">
              <a:buNone/>
              <a:defRPr sz="2700"/>
            </a:lvl9pPr>
          </a:lstStyle>
          <a:p>
            <a:pPr lvl="0"/>
            <a:r>
              <a:rPr lang="en-US" smtClean="0"/>
              <a:t>Click to edit Master text styles</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137697" y="2839046"/>
            <a:ext cx="5072064" cy="293292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921514" y="2839046"/>
            <a:ext cx="14787564" cy="293292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646060" y="904884"/>
            <a:ext cx="7358064" cy="3081099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71922" y="904884"/>
            <a:ext cx="21645564" cy="308109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409"/>
            <a:ext cx="25601416" cy="8879085"/>
          </a:xfrm>
        </p:spPr>
        <p:txBody>
          <a:bodyPr/>
          <a:lstStyle>
            <a:lvl1pPr marL="0" indent="0" algn="ctr">
              <a:buNone/>
              <a:defRPr/>
            </a:lvl1pPr>
            <a:lvl2pPr marL="1431879" indent="0" algn="ctr">
              <a:buNone/>
              <a:defRPr/>
            </a:lvl2pPr>
            <a:lvl3pPr marL="2863771" indent="0" algn="ctr">
              <a:buNone/>
              <a:defRPr/>
            </a:lvl3pPr>
            <a:lvl4pPr marL="4295646" indent="0" algn="ctr">
              <a:buNone/>
              <a:defRPr/>
            </a:lvl4pPr>
            <a:lvl5pPr marL="5727547" indent="0" algn="ctr">
              <a:buNone/>
              <a:defRPr/>
            </a:lvl5pPr>
            <a:lvl6pPr marL="7159435" indent="0" algn="ctr">
              <a:buNone/>
              <a:defRPr/>
            </a:lvl6pPr>
            <a:lvl7pPr marL="8591323" indent="0" algn="ctr">
              <a:buNone/>
              <a:defRPr/>
            </a:lvl7pPr>
            <a:lvl8pPr marL="10023220" indent="0" algn="ctr">
              <a:buNone/>
              <a:defRPr/>
            </a:lvl8pPr>
            <a:lvl9pPr marL="11455108" indent="0" algn="ctr">
              <a:buNone/>
              <a:defRPr/>
            </a:lvl9pPr>
          </a:lstStyle>
          <a:p>
            <a:r>
              <a:rPr lang="en-US" smtClean="0"/>
              <a:t>Click to edit Master subtitle style</a:t>
            </a:r>
            <a:endParaRPr 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nchor="b"/>
          <a:lstStyle>
            <a:lvl1pPr marL="0" indent="0">
              <a:buNone/>
              <a:defRPr sz="6200"/>
            </a:lvl1pPr>
            <a:lvl2pPr marL="1431879" indent="0">
              <a:buNone/>
              <a:defRPr sz="5800"/>
            </a:lvl2pPr>
            <a:lvl3pPr marL="2863771" indent="0">
              <a:buNone/>
              <a:defRPr sz="4900"/>
            </a:lvl3pPr>
            <a:lvl4pPr marL="4295646" indent="0">
              <a:buNone/>
              <a:defRPr sz="4500"/>
            </a:lvl4pPr>
            <a:lvl5pPr marL="5727547" indent="0">
              <a:buNone/>
              <a:defRPr sz="4500"/>
            </a:lvl5pPr>
            <a:lvl6pPr marL="7159435" indent="0">
              <a:buNone/>
              <a:defRPr sz="4500"/>
            </a:lvl6pPr>
            <a:lvl7pPr marL="8591323" indent="0">
              <a:buNone/>
              <a:defRPr sz="4500"/>
            </a:lvl7pPr>
            <a:lvl8pPr marL="10023220" indent="0">
              <a:buNone/>
              <a:defRPr sz="4500"/>
            </a:lvl8pPr>
            <a:lvl9pPr marL="11455108" indent="0">
              <a:buNone/>
              <a:defRPr sz="4500"/>
            </a:lvl9pPr>
          </a:lstStyle>
          <a:p>
            <a:pPr lvl="0"/>
            <a:r>
              <a:rPr lang="en-US" smtClean="0"/>
              <a:t>Click to edit Master text styles</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71879" y="9320217"/>
            <a:ext cx="6875860" cy="2239565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876362" y="9320217"/>
            <a:ext cx="6875860" cy="2239565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nchor="b"/>
          <a:lstStyle>
            <a:lvl1pPr marL="0" indent="0">
              <a:buNone/>
              <a:defRPr sz="7600" b="1"/>
            </a:lvl1pPr>
            <a:lvl2pPr marL="1431879" indent="0">
              <a:buNone/>
              <a:defRPr sz="6200" b="1"/>
            </a:lvl2pPr>
            <a:lvl3pPr marL="2863771" indent="0">
              <a:buNone/>
              <a:defRPr sz="5800" b="1"/>
            </a:lvl3pPr>
            <a:lvl4pPr marL="4295646" indent="0">
              <a:buNone/>
              <a:defRPr sz="4900" b="1"/>
            </a:lvl4pPr>
            <a:lvl5pPr marL="5727547" indent="0">
              <a:buNone/>
              <a:defRPr sz="4900" b="1"/>
            </a:lvl5pPr>
            <a:lvl6pPr marL="7159435" indent="0">
              <a:buNone/>
              <a:defRPr sz="4900" b="1"/>
            </a:lvl6pPr>
            <a:lvl7pPr marL="8591323" indent="0">
              <a:buNone/>
              <a:defRPr sz="4900" b="1"/>
            </a:lvl7pPr>
            <a:lvl8pPr marL="10023220" indent="0">
              <a:buNone/>
              <a:defRPr sz="4900" b="1"/>
            </a:lvl8pPr>
            <a:lvl9pPr marL="11455108"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nchor="b"/>
          <a:lstStyle>
            <a:lvl1pPr marL="0" indent="0">
              <a:buNone/>
              <a:defRPr sz="7600" b="1"/>
            </a:lvl1pPr>
            <a:lvl2pPr marL="1431879" indent="0">
              <a:buNone/>
              <a:defRPr sz="6200" b="1"/>
            </a:lvl2pPr>
            <a:lvl3pPr marL="2863771" indent="0">
              <a:buNone/>
              <a:defRPr sz="5800" b="1"/>
            </a:lvl3pPr>
            <a:lvl4pPr marL="4295646" indent="0">
              <a:buNone/>
              <a:defRPr sz="4900" b="1"/>
            </a:lvl4pPr>
            <a:lvl5pPr marL="5727547" indent="0">
              <a:buNone/>
              <a:defRPr sz="4900" b="1"/>
            </a:lvl5pPr>
            <a:lvl6pPr marL="7159435" indent="0">
              <a:buNone/>
              <a:defRPr sz="4900" b="1"/>
            </a:lvl6pPr>
            <a:lvl7pPr marL="8591323" indent="0">
              <a:buNone/>
              <a:defRPr sz="4900" b="1"/>
            </a:lvl7pPr>
            <a:lvl8pPr marL="10023220" indent="0">
              <a:buNone/>
              <a:defRPr sz="4900" b="1"/>
            </a:lvl8pPr>
            <a:lvl9pPr marL="11455108"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38" y="1385659"/>
            <a:ext cx="12032756" cy="5887340"/>
          </a:xfrm>
        </p:spPr>
        <p:txBody>
          <a:bodyPr/>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38" y="7272937"/>
            <a:ext cx="12032756" cy="23764277"/>
          </a:xfrm>
        </p:spPr>
        <p:txBody>
          <a:bodyPr/>
          <a:lstStyle>
            <a:lvl1pPr marL="0" indent="0">
              <a:buNone/>
              <a:defRPr sz="4500"/>
            </a:lvl1pPr>
            <a:lvl2pPr marL="1431879" indent="0">
              <a:buNone/>
              <a:defRPr sz="3600"/>
            </a:lvl2pPr>
            <a:lvl3pPr marL="2863771" indent="0">
              <a:buNone/>
              <a:defRPr sz="3100"/>
            </a:lvl3pPr>
            <a:lvl4pPr marL="4295646" indent="0">
              <a:buNone/>
              <a:defRPr sz="2700"/>
            </a:lvl4pPr>
            <a:lvl5pPr marL="5727547" indent="0">
              <a:buNone/>
              <a:defRPr sz="2700"/>
            </a:lvl5pPr>
            <a:lvl6pPr marL="7159435" indent="0">
              <a:buNone/>
              <a:defRPr sz="2700"/>
            </a:lvl6pPr>
            <a:lvl7pPr marL="8591323" indent="0">
              <a:buNone/>
              <a:defRPr sz="2700"/>
            </a:lvl7pPr>
            <a:lvl8pPr marL="10023220" indent="0">
              <a:buNone/>
              <a:defRPr sz="2700"/>
            </a:lvl8pPr>
            <a:lvl9pPr marL="11455108" indent="0">
              <a:buNone/>
              <a:defRPr sz="2700"/>
            </a:lvl9pPr>
          </a:lstStyle>
          <a:p>
            <a:pPr lvl="0"/>
            <a:r>
              <a:rPr lang="en-US" smtClean="0"/>
              <a:t>Click to edit Master text styles</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91" y="24324178"/>
            <a:ext cx="21944708" cy="2872977"/>
          </a:xfrm>
        </p:spPr>
        <p:txBody>
          <a:bodyPr/>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91" y="3104854"/>
            <a:ext cx="21944708" cy="20846060"/>
          </a:xfrm>
        </p:spPr>
        <p:txBody>
          <a:bodyPr/>
          <a:lstStyle>
            <a:lvl1pPr marL="0" indent="0">
              <a:buNone/>
              <a:defRPr sz="9800"/>
            </a:lvl1pPr>
            <a:lvl2pPr marL="1431879" indent="0">
              <a:buNone/>
              <a:defRPr sz="8900"/>
            </a:lvl2pPr>
            <a:lvl3pPr marL="2863771" indent="0">
              <a:buNone/>
              <a:defRPr sz="7600"/>
            </a:lvl3pPr>
            <a:lvl4pPr marL="4295646" indent="0">
              <a:buNone/>
              <a:defRPr sz="6200"/>
            </a:lvl4pPr>
            <a:lvl5pPr marL="5727547" indent="0">
              <a:buNone/>
              <a:defRPr sz="6200"/>
            </a:lvl5pPr>
            <a:lvl6pPr marL="7159435" indent="0">
              <a:buNone/>
              <a:defRPr sz="6200"/>
            </a:lvl6pPr>
            <a:lvl7pPr marL="8591323" indent="0">
              <a:buNone/>
              <a:defRPr sz="6200"/>
            </a:lvl7pPr>
            <a:lvl8pPr marL="10023220" indent="0">
              <a:buNone/>
              <a:defRPr sz="6200"/>
            </a:lvl8pPr>
            <a:lvl9pPr marL="11455108"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591" y="27197157"/>
            <a:ext cx="21944708" cy="4077592"/>
          </a:xfrm>
        </p:spPr>
        <p:txBody>
          <a:bodyPr/>
          <a:lstStyle>
            <a:lvl1pPr marL="0" indent="0">
              <a:buNone/>
              <a:defRPr sz="4500"/>
            </a:lvl1pPr>
            <a:lvl2pPr marL="1431879" indent="0">
              <a:buNone/>
              <a:defRPr sz="3600"/>
            </a:lvl2pPr>
            <a:lvl3pPr marL="2863771" indent="0">
              <a:buNone/>
              <a:defRPr sz="3100"/>
            </a:lvl3pPr>
            <a:lvl4pPr marL="4295646" indent="0">
              <a:buNone/>
              <a:defRPr sz="2700"/>
            </a:lvl4pPr>
            <a:lvl5pPr marL="5727547" indent="0">
              <a:buNone/>
              <a:defRPr sz="2700"/>
            </a:lvl5pPr>
            <a:lvl6pPr marL="7159435" indent="0">
              <a:buNone/>
              <a:defRPr sz="2700"/>
            </a:lvl6pPr>
            <a:lvl7pPr marL="8591323" indent="0">
              <a:buNone/>
              <a:defRPr sz="2700"/>
            </a:lvl7pPr>
            <a:lvl8pPr marL="10023220" indent="0">
              <a:buNone/>
              <a:defRPr sz="2700"/>
            </a:lvl8pPr>
            <a:lvl9pPr marL="11455108" indent="0">
              <a:buNone/>
              <a:defRPr sz="2700"/>
            </a:lvl9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a:prstGeom prst="rect">
            <a:avLst/>
          </a:prstGeom>
        </p:spPr>
        <p:txBody>
          <a:bodyPr lIns="286507" tIns="143251" rIns="286507" bIns="143251"/>
          <a:lstStyle/>
          <a:p>
            <a:r>
              <a:rPr lang="en-US" smtClean="0"/>
              <a:t>Click to edit Master title style</a:t>
            </a:r>
            <a:endParaRPr lang="en-US"/>
          </a:p>
        </p:txBody>
      </p:sp>
      <p:sp>
        <p:nvSpPr>
          <p:cNvPr id="3" name="Subtitle 2"/>
          <p:cNvSpPr>
            <a:spLocks noGrp="1"/>
          </p:cNvSpPr>
          <p:nvPr>
            <p:ph type="subTitle" idx="1"/>
          </p:nvPr>
        </p:nvSpPr>
        <p:spPr>
          <a:xfrm>
            <a:off x="5487297" y="19692363"/>
            <a:ext cx="25601416" cy="8879085"/>
          </a:xfrm>
        </p:spPr>
        <p:txBody>
          <a:bodyPr/>
          <a:lstStyle>
            <a:lvl1pPr marL="0" indent="0" algn="ctr">
              <a:buNone/>
              <a:defRPr/>
            </a:lvl1pPr>
            <a:lvl2pPr marL="1432543" indent="0" algn="ctr">
              <a:buNone/>
              <a:defRPr/>
            </a:lvl2pPr>
            <a:lvl3pPr marL="2865095" indent="0" algn="ctr">
              <a:buNone/>
              <a:defRPr/>
            </a:lvl3pPr>
            <a:lvl4pPr marL="4297643" indent="0" algn="ctr">
              <a:buNone/>
              <a:defRPr/>
            </a:lvl4pPr>
            <a:lvl5pPr marL="5730186" indent="0" algn="ctr">
              <a:buNone/>
              <a:defRPr/>
            </a:lvl5pPr>
            <a:lvl6pPr marL="7162742" indent="0" algn="ctr">
              <a:buNone/>
              <a:defRPr/>
            </a:lvl6pPr>
            <a:lvl7pPr marL="8595281" indent="0" algn="ctr">
              <a:buNone/>
              <a:defRPr/>
            </a:lvl7pPr>
            <a:lvl8pPr marL="10027833" indent="0" algn="ctr">
              <a:buNone/>
              <a:defRPr/>
            </a:lvl8pPr>
            <a:lvl9pPr marL="11460381"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646060" y="904884"/>
            <a:ext cx="7358064" cy="3081099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71926" y="904884"/>
            <a:ext cx="21645564" cy="308109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413"/>
            <a:ext cx="25601416" cy="8879085"/>
          </a:xfrm>
        </p:spPr>
        <p:txBody>
          <a:bodyPr/>
          <a:lstStyle>
            <a:lvl1pPr marL="0" indent="0" algn="ctr">
              <a:buNone/>
              <a:defRPr/>
            </a:lvl1pPr>
            <a:lvl2pPr marL="1431803" indent="0" algn="ctr">
              <a:buNone/>
              <a:defRPr/>
            </a:lvl2pPr>
            <a:lvl3pPr marL="2863624" indent="0" algn="ctr">
              <a:buNone/>
              <a:defRPr/>
            </a:lvl3pPr>
            <a:lvl4pPr marL="4295428" indent="0" algn="ctr">
              <a:buNone/>
              <a:defRPr/>
            </a:lvl4pPr>
            <a:lvl5pPr marL="5727253" indent="0" algn="ctr">
              <a:buNone/>
              <a:defRPr/>
            </a:lvl5pPr>
            <a:lvl6pPr marL="7159065" indent="0" algn="ctr">
              <a:buNone/>
              <a:defRPr/>
            </a:lvl6pPr>
            <a:lvl7pPr marL="8590882" indent="0" algn="ctr">
              <a:buNone/>
              <a:defRPr/>
            </a:lvl7pPr>
            <a:lvl8pPr marL="10022708" indent="0" algn="ctr">
              <a:buNone/>
              <a:defRPr/>
            </a:lvl8pPr>
            <a:lvl9pPr marL="1145452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nchor="b"/>
          <a:lstStyle>
            <a:lvl1pPr marL="0" indent="0">
              <a:buNone/>
              <a:defRPr sz="6200"/>
            </a:lvl1pPr>
            <a:lvl2pPr marL="1431803" indent="0">
              <a:buNone/>
              <a:defRPr sz="5800"/>
            </a:lvl2pPr>
            <a:lvl3pPr marL="2863624" indent="0">
              <a:buNone/>
              <a:defRPr sz="4900"/>
            </a:lvl3pPr>
            <a:lvl4pPr marL="4295428" indent="0">
              <a:buNone/>
              <a:defRPr sz="4500"/>
            </a:lvl4pPr>
            <a:lvl5pPr marL="5727253" indent="0">
              <a:buNone/>
              <a:defRPr sz="4500"/>
            </a:lvl5pPr>
            <a:lvl6pPr marL="7159065" indent="0">
              <a:buNone/>
              <a:defRPr sz="4500"/>
            </a:lvl6pPr>
            <a:lvl7pPr marL="8590882" indent="0">
              <a:buNone/>
              <a:defRPr sz="4500"/>
            </a:lvl7pPr>
            <a:lvl8pPr marL="10022708" indent="0">
              <a:buNone/>
              <a:defRPr sz="4500"/>
            </a:lvl8pPr>
            <a:lvl9pPr marL="11454520" indent="0">
              <a:buNone/>
              <a:defRPr sz="4500"/>
            </a:lvl9pPr>
          </a:lstStyle>
          <a:p>
            <a:pPr lvl="0"/>
            <a:r>
              <a:rPr lang="en-US" smtClean="0"/>
              <a:t>Click to edit Master text styles</a:t>
            </a: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824162" y="27779662"/>
            <a:ext cx="6875860" cy="583644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128646" y="27779662"/>
            <a:ext cx="6875860" cy="583644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nchor="b"/>
          <a:lstStyle>
            <a:lvl1pPr marL="0" indent="0">
              <a:buNone/>
              <a:defRPr sz="7600" b="1"/>
            </a:lvl1pPr>
            <a:lvl2pPr marL="1431803" indent="0">
              <a:buNone/>
              <a:defRPr sz="6200" b="1"/>
            </a:lvl2pPr>
            <a:lvl3pPr marL="2863624" indent="0">
              <a:buNone/>
              <a:defRPr sz="5800" b="1"/>
            </a:lvl3pPr>
            <a:lvl4pPr marL="4295428" indent="0">
              <a:buNone/>
              <a:defRPr sz="4900" b="1"/>
            </a:lvl4pPr>
            <a:lvl5pPr marL="5727253" indent="0">
              <a:buNone/>
              <a:defRPr sz="4900" b="1"/>
            </a:lvl5pPr>
            <a:lvl6pPr marL="7159065" indent="0">
              <a:buNone/>
              <a:defRPr sz="4900" b="1"/>
            </a:lvl6pPr>
            <a:lvl7pPr marL="8590882" indent="0">
              <a:buNone/>
              <a:defRPr sz="4900" b="1"/>
            </a:lvl7pPr>
            <a:lvl8pPr marL="10022708" indent="0">
              <a:buNone/>
              <a:defRPr sz="4900" b="1"/>
            </a:lvl8pPr>
            <a:lvl9pPr marL="11454520"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nchor="b"/>
          <a:lstStyle>
            <a:lvl1pPr marL="0" indent="0">
              <a:buNone/>
              <a:defRPr sz="7600" b="1"/>
            </a:lvl1pPr>
            <a:lvl2pPr marL="1431803" indent="0">
              <a:buNone/>
              <a:defRPr sz="6200" b="1"/>
            </a:lvl2pPr>
            <a:lvl3pPr marL="2863624" indent="0">
              <a:buNone/>
              <a:defRPr sz="5800" b="1"/>
            </a:lvl3pPr>
            <a:lvl4pPr marL="4295428" indent="0">
              <a:buNone/>
              <a:defRPr sz="4900" b="1"/>
            </a:lvl4pPr>
            <a:lvl5pPr marL="5727253" indent="0">
              <a:buNone/>
              <a:defRPr sz="4900" b="1"/>
            </a:lvl5pPr>
            <a:lvl6pPr marL="7159065" indent="0">
              <a:buNone/>
              <a:defRPr sz="4900" b="1"/>
            </a:lvl6pPr>
            <a:lvl7pPr marL="8590882" indent="0">
              <a:buNone/>
              <a:defRPr sz="4900" b="1"/>
            </a:lvl7pPr>
            <a:lvl8pPr marL="10022708" indent="0">
              <a:buNone/>
              <a:defRPr sz="4900" b="1"/>
            </a:lvl8pPr>
            <a:lvl9pPr marL="11454520"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42" y="1385665"/>
            <a:ext cx="12032756" cy="5887340"/>
          </a:xfrm>
        </p:spPr>
        <p:txBody>
          <a:bodyPr anchor="b"/>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42" y="7272937"/>
            <a:ext cx="12032756" cy="23764277"/>
          </a:xfrm>
        </p:spPr>
        <p:txBody>
          <a:bodyPr/>
          <a:lstStyle>
            <a:lvl1pPr marL="0" indent="0">
              <a:buNone/>
              <a:defRPr sz="4500"/>
            </a:lvl1pPr>
            <a:lvl2pPr marL="1431803" indent="0">
              <a:buNone/>
              <a:defRPr sz="3600"/>
            </a:lvl2pPr>
            <a:lvl3pPr marL="2863624" indent="0">
              <a:buNone/>
              <a:defRPr sz="3100"/>
            </a:lvl3pPr>
            <a:lvl4pPr marL="4295428" indent="0">
              <a:buNone/>
              <a:defRPr sz="2700"/>
            </a:lvl4pPr>
            <a:lvl5pPr marL="5727253" indent="0">
              <a:buNone/>
              <a:defRPr sz="2700"/>
            </a:lvl5pPr>
            <a:lvl6pPr marL="7159065" indent="0">
              <a:buNone/>
              <a:defRPr sz="2700"/>
            </a:lvl6pPr>
            <a:lvl7pPr marL="8590882" indent="0">
              <a:buNone/>
              <a:defRPr sz="2700"/>
            </a:lvl7pPr>
            <a:lvl8pPr marL="10022708" indent="0">
              <a:buNone/>
              <a:defRPr sz="2700"/>
            </a:lvl8pPr>
            <a:lvl9pPr marL="11454520" indent="0">
              <a:buNone/>
              <a:defRPr sz="2700"/>
            </a:lvl9pPr>
          </a:lstStyle>
          <a:p>
            <a:pPr lvl="0"/>
            <a:r>
              <a:rPr lang="en-US" smtClean="0"/>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507" tIns="143251" rIns="286507" bIns="143251"/>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95" y="24324178"/>
            <a:ext cx="21944708" cy="2872977"/>
          </a:xfrm>
        </p:spPr>
        <p:txBody>
          <a:bodyPr anchor="b"/>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95" y="3104854"/>
            <a:ext cx="21944708" cy="20846060"/>
          </a:xfrm>
        </p:spPr>
        <p:txBody>
          <a:bodyPr/>
          <a:lstStyle>
            <a:lvl1pPr marL="0" indent="0">
              <a:buNone/>
              <a:defRPr sz="9800"/>
            </a:lvl1pPr>
            <a:lvl2pPr marL="1431803" indent="0">
              <a:buNone/>
              <a:defRPr sz="8900"/>
            </a:lvl2pPr>
            <a:lvl3pPr marL="2863624" indent="0">
              <a:buNone/>
              <a:defRPr sz="7600"/>
            </a:lvl3pPr>
            <a:lvl4pPr marL="4295428" indent="0">
              <a:buNone/>
              <a:defRPr sz="6200"/>
            </a:lvl4pPr>
            <a:lvl5pPr marL="5727253" indent="0">
              <a:buNone/>
              <a:defRPr sz="6200"/>
            </a:lvl5pPr>
            <a:lvl6pPr marL="7159065" indent="0">
              <a:buNone/>
              <a:defRPr sz="6200"/>
            </a:lvl6pPr>
            <a:lvl7pPr marL="8590882" indent="0">
              <a:buNone/>
              <a:defRPr sz="6200"/>
            </a:lvl7pPr>
            <a:lvl8pPr marL="10022708" indent="0">
              <a:buNone/>
              <a:defRPr sz="6200"/>
            </a:lvl8pPr>
            <a:lvl9pPr marL="11454520"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595" y="27197157"/>
            <a:ext cx="21944708" cy="4077592"/>
          </a:xfrm>
        </p:spPr>
        <p:txBody>
          <a:bodyPr/>
          <a:lstStyle>
            <a:lvl1pPr marL="0" indent="0">
              <a:buNone/>
              <a:defRPr sz="4500"/>
            </a:lvl1pPr>
            <a:lvl2pPr marL="1431803" indent="0">
              <a:buNone/>
              <a:defRPr sz="3600"/>
            </a:lvl2pPr>
            <a:lvl3pPr marL="2863624" indent="0">
              <a:buNone/>
              <a:defRPr sz="3100"/>
            </a:lvl3pPr>
            <a:lvl4pPr marL="4295428" indent="0">
              <a:buNone/>
              <a:defRPr sz="2700"/>
            </a:lvl4pPr>
            <a:lvl5pPr marL="5727253" indent="0">
              <a:buNone/>
              <a:defRPr sz="2700"/>
            </a:lvl5pPr>
            <a:lvl6pPr marL="7159065" indent="0">
              <a:buNone/>
              <a:defRPr sz="2700"/>
            </a:lvl6pPr>
            <a:lvl7pPr marL="8590882" indent="0">
              <a:buNone/>
              <a:defRPr sz="2700"/>
            </a:lvl7pPr>
            <a:lvl8pPr marL="10022708" indent="0">
              <a:buNone/>
              <a:defRPr sz="2700"/>
            </a:lvl8pPr>
            <a:lvl9pPr marL="11454520" indent="0">
              <a:buNone/>
              <a:defRPr sz="2700"/>
            </a:lvl9pPr>
          </a:lstStyle>
          <a:p>
            <a:pPr lvl="0"/>
            <a:r>
              <a:rPr lang="en-US" smtClean="0"/>
              <a:t>Click to edit Master text styles</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566002" y="27779662"/>
            <a:ext cx="8438556" cy="583644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50284" y="27779662"/>
            <a:ext cx="24887040" cy="583644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419"/>
            <a:ext cx="25601416" cy="8879085"/>
          </a:xfrm>
        </p:spPr>
        <p:txBody>
          <a:bodyPr/>
          <a:lstStyle>
            <a:lvl1pPr marL="0" indent="0" algn="ctr">
              <a:buNone/>
              <a:defRPr/>
            </a:lvl1pPr>
            <a:lvl2pPr marL="1431732" indent="0" algn="ctr">
              <a:buNone/>
              <a:defRPr/>
            </a:lvl2pPr>
            <a:lvl3pPr marL="2863477" indent="0" algn="ctr">
              <a:buNone/>
              <a:defRPr/>
            </a:lvl3pPr>
            <a:lvl4pPr marL="4295209" indent="0" algn="ctr">
              <a:buNone/>
              <a:defRPr/>
            </a:lvl4pPr>
            <a:lvl5pPr marL="5726963" indent="0" algn="ctr">
              <a:buNone/>
              <a:defRPr/>
            </a:lvl5pPr>
            <a:lvl6pPr marL="7158700" indent="0" algn="ctr">
              <a:buNone/>
              <a:defRPr/>
            </a:lvl6pPr>
            <a:lvl7pPr marL="8590445" indent="0" algn="ctr">
              <a:buNone/>
              <a:defRPr/>
            </a:lvl7pPr>
            <a:lvl8pPr marL="10022195" indent="0" algn="ctr">
              <a:buNone/>
              <a:defRPr/>
            </a:lvl8pPr>
            <a:lvl9pPr marL="11453931"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lstStyle>
            <a:lvl1pPr marL="0" indent="0">
              <a:buNone/>
              <a:defRPr sz="6200"/>
            </a:lvl1pPr>
            <a:lvl2pPr marL="1431732" indent="0">
              <a:buNone/>
              <a:defRPr sz="5800"/>
            </a:lvl2pPr>
            <a:lvl3pPr marL="2863477" indent="0">
              <a:buNone/>
              <a:defRPr sz="4900"/>
            </a:lvl3pPr>
            <a:lvl4pPr marL="4295209" indent="0">
              <a:buNone/>
              <a:defRPr sz="4500"/>
            </a:lvl4pPr>
            <a:lvl5pPr marL="5726963" indent="0">
              <a:buNone/>
              <a:defRPr sz="4500"/>
            </a:lvl5pPr>
            <a:lvl6pPr marL="7158700" indent="0">
              <a:buNone/>
              <a:defRPr sz="4500"/>
            </a:lvl6pPr>
            <a:lvl7pPr marL="8590445" indent="0">
              <a:buNone/>
              <a:defRPr sz="4500"/>
            </a:lvl7pPr>
            <a:lvl8pPr marL="10022195" indent="0">
              <a:buNone/>
              <a:defRPr sz="4500"/>
            </a:lvl8pPr>
            <a:lvl9pPr marL="11453931" indent="0">
              <a:buNone/>
              <a:defRPr sz="4500"/>
            </a:lvl9pPr>
          </a:lstStyle>
          <a:p>
            <a:pPr lvl="0"/>
            <a:r>
              <a:rPr lang="en-US" smtClean="0"/>
              <a:t>Click to edit Master text styles</a:t>
            </a: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252532" y="26603324"/>
            <a:ext cx="7786688" cy="583644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467844" y="26603324"/>
            <a:ext cx="7786688" cy="583644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lstStyle>
            <a:lvl1pPr marL="0" indent="0">
              <a:buNone/>
              <a:defRPr sz="7600" b="1"/>
            </a:lvl1pPr>
            <a:lvl2pPr marL="1431732" indent="0">
              <a:buNone/>
              <a:defRPr sz="6200" b="1"/>
            </a:lvl2pPr>
            <a:lvl3pPr marL="2863477" indent="0">
              <a:buNone/>
              <a:defRPr sz="5800" b="1"/>
            </a:lvl3pPr>
            <a:lvl4pPr marL="4295209" indent="0">
              <a:buNone/>
              <a:defRPr sz="4900" b="1"/>
            </a:lvl4pPr>
            <a:lvl5pPr marL="5726963" indent="0">
              <a:buNone/>
              <a:defRPr sz="4900" b="1"/>
            </a:lvl5pPr>
            <a:lvl6pPr marL="7158700" indent="0">
              <a:buNone/>
              <a:defRPr sz="4900" b="1"/>
            </a:lvl6pPr>
            <a:lvl7pPr marL="8590445" indent="0">
              <a:buNone/>
              <a:defRPr sz="4900" b="1"/>
            </a:lvl7pPr>
            <a:lvl8pPr marL="10022195" indent="0">
              <a:buNone/>
              <a:defRPr sz="4900" b="1"/>
            </a:lvl8pPr>
            <a:lvl9pPr marL="11453931"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lstStyle>
            <a:lvl1pPr marL="0" indent="0">
              <a:buNone/>
              <a:defRPr sz="7600" b="1"/>
            </a:lvl1pPr>
            <a:lvl2pPr marL="1431732" indent="0">
              <a:buNone/>
              <a:defRPr sz="6200" b="1"/>
            </a:lvl2pPr>
            <a:lvl3pPr marL="2863477" indent="0">
              <a:buNone/>
              <a:defRPr sz="5800" b="1"/>
            </a:lvl3pPr>
            <a:lvl4pPr marL="4295209" indent="0">
              <a:buNone/>
              <a:defRPr sz="4900" b="1"/>
            </a:lvl4pPr>
            <a:lvl5pPr marL="5726963" indent="0">
              <a:buNone/>
              <a:defRPr sz="4900" b="1"/>
            </a:lvl5pPr>
            <a:lvl6pPr marL="7158700" indent="0">
              <a:buNone/>
              <a:defRPr sz="4900" b="1"/>
            </a:lvl6pPr>
            <a:lvl7pPr marL="8590445" indent="0">
              <a:buNone/>
              <a:defRPr sz="4900" b="1"/>
            </a:lvl7pPr>
            <a:lvl8pPr marL="10022195" indent="0">
              <a:buNone/>
              <a:defRPr sz="4900" b="1"/>
            </a:lvl8pPr>
            <a:lvl9pPr marL="11453931"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a:prstGeom prst="rect">
            <a:avLst/>
          </a:prstGeom>
        </p:spPr>
        <p:txBody>
          <a:bodyPr lIns="286507" tIns="143251" rIns="286507" bIns="143251"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nchor="b"/>
          <a:lstStyle>
            <a:lvl1pPr marL="0" indent="0">
              <a:buNone/>
              <a:defRPr sz="6200"/>
            </a:lvl1pPr>
            <a:lvl2pPr marL="1432543" indent="0">
              <a:buNone/>
              <a:defRPr sz="5800"/>
            </a:lvl2pPr>
            <a:lvl3pPr marL="2865095" indent="0">
              <a:buNone/>
              <a:defRPr sz="4900"/>
            </a:lvl3pPr>
            <a:lvl4pPr marL="4297643" indent="0">
              <a:buNone/>
              <a:defRPr sz="4500"/>
            </a:lvl4pPr>
            <a:lvl5pPr marL="5730186" indent="0">
              <a:buNone/>
              <a:defRPr sz="4500"/>
            </a:lvl5pPr>
            <a:lvl6pPr marL="7162742" indent="0">
              <a:buNone/>
              <a:defRPr sz="4500"/>
            </a:lvl6pPr>
            <a:lvl7pPr marL="8595281" indent="0">
              <a:buNone/>
              <a:defRPr sz="4500"/>
            </a:lvl7pPr>
            <a:lvl8pPr marL="10027833" indent="0">
              <a:buNone/>
              <a:defRPr sz="4500"/>
            </a:lvl8pPr>
            <a:lvl9pPr marL="11460381" indent="0">
              <a:buNone/>
              <a:defRPr sz="4500"/>
            </a:lvl9pPr>
          </a:lstStyle>
          <a:p>
            <a:pPr lvl="0"/>
            <a:r>
              <a:rPr lang="en-US" smtClean="0"/>
              <a:t>Click to edit Master text styles</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46" y="1385670"/>
            <a:ext cx="12032756" cy="5887340"/>
          </a:xfrm>
        </p:spPr>
        <p:txBody>
          <a:bodyPr anchor="b"/>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46" y="7272937"/>
            <a:ext cx="12032756" cy="23764277"/>
          </a:xfrm>
        </p:spPr>
        <p:txBody>
          <a:bodyPr/>
          <a:lstStyle>
            <a:lvl1pPr marL="0" indent="0">
              <a:buNone/>
              <a:defRPr sz="4500"/>
            </a:lvl1pPr>
            <a:lvl2pPr marL="1431732" indent="0">
              <a:buNone/>
              <a:defRPr sz="3600"/>
            </a:lvl2pPr>
            <a:lvl3pPr marL="2863477" indent="0">
              <a:buNone/>
              <a:defRPr sz="3100"/>
            </a:lvl3pPr>
            <a:lvl4pPr marL="4295209" indent="0">
              <a:buNone/>
              <a:defRPr sz="2700"/>
            </a:lvl4pPr>
            <a:lvl5pPr marL="5726963" indent="0">
              <a:buNone/>
              <a:defRPr sz="2700"/>
            </a:lvl5pPr>
            <a:lvl6pPr marL="7158700" indent="0">
              <a:buNone/>
              <a:defRPr sz="2700"/>
            </a:lvl6pPr>
            <a:lvl7pPr marL="8590445" indent="0">
              <a:buNone/>
              <a:defRPr sz="2700"/>
            </a:lvl7pPr>
            <a:lvl8pPr marL="10022195" indent="0">
              <a:buNone/>
              <a:defRPr sz="2700"/>
            </a:lvl8pPr>
            <a:lvl9pPr marL="11453931" indent="0">
              <a:buNone/>
              <a:defRPr sz="2700"/>
            </a:lvl9pPr>
          </a:lstStyle>
          <a:p>
            <a:pPr lvl="0"/>
            <a:r>
              <a:rPr lang="en-US" smtClean="0"/>
              <a:t>Click to edit Master text styles</a:t>
            </a: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98" y="24324178"/>
            <a:ext cx="21944708" cy="2872977"/>
          </a:xfrm>
        </p:spPr>
        <p:txBody>
          <a:bodyPr anchor="b"/>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98" y="3104854"/>
            <a:ext cx="21944708" cy="20846060"/>
          </a:xfrm>
        </p:spPr>
        <p:txBody>
          <a:bodyPr/>
          <a:lstStyle>
            <a:lvl1pPr marL="0" indent="0">
              <a:buNone/>
              <a:defRPr sz="9800"/>
            </a:lvl1pPr>
            <a:lvl2pPr marL="1431732" indent="0">
              <a:buNone/>
              <a:defRPr sz="8900"/>
            </a:lvl2pPr>
            <a:lvl3pPr marL="2863477" indent="0">
              <a:buNone/>
              <a:defRPr sz="7600"/>
            </a:lvl3pPr>
            <a:lvl4pPr marL="4295209" indent="0">
              <a:buNone/>
              <a:defRPr sz="6200"/>
            </a:lvl4pPr>
            <a:lvl5pPr marL="5726963" indent="0">
              <a:buNone/>
              <a:defRPr sz="6200"/>
            </a:lvl5pPr>
            <a:lvl6pPr marL="7158700" indent="0">
              <a:buNone/>
              <a:defRPr sz="6200"/>
            </a:lvl6pPr>
            <a:lvl7pPr marL="8590445" indent="0">
              <a:buNone/>
              <a:defRPr sz="6200"/>
            </a:lvl7pPr>
            <a:lvl8pPr marL="10022195" indent="0">
              <a:buNone/>
              <a:defRPr sz="6200"/>
            </a:lvl8pPr>
            <a:lvl9pPr marL="11453931"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598" y="27197157"/>
            <a:ext cx="21944708" cy="4077592"/>
          </a:xfrm>
        </p:spPr>
        <p:txBody>
          <a:bodyPr/>
          <a:lstStyle>
            <a:lvl1pPr marL="0" indent="0">
              <a:buNone/>
              <a:defRPr sz="4500"/>
            </a:lvl1pPr>
            <a:lvl2pPr marL="1431732" indent="0">
              <a:buNone/>
              <a:defRPr sz="3600"/>
            </a:lvl2pPr>
            <a:lvl3pPr marL="2863477" indent="0">
              <a:buNone/>
              <a:defRPr sz="3100"/>
            </a:lvl3pPr>
            <a:lvl4pPr marL="4295209" indent="0">
              <a:buNone/>
              <a:defRPr sz="2700"/>
            </a:lvl4pPr>
            <a:lvl5pPr marL="5726963" indent="0">
              <a:buNone/>
              <a:defRPr sz="2700"/>
            </a:lvl5pPr>
            <a:lvl6pPr marL="7158700" indent="0">
              <a:buNone/>
              <a:defRPr sz="2700"/>
            </a:lvl6pPr>
            <a:lvl7pPr marL="8590445" indent="0">
              <a:buNone/>
              <a:defRPr sz="2700"/>
            </a:lvl7pPr>
            <a:lvl8pPr marL="10022195" indent="0">
              <a:buNone/>
              <a:defRPr sz="2700"/>
            </a:lvl8pPr>
            <a:lvl9pPr marL="11453931" indent="0">
              <a:buNone/>
              <a:defRPr sz="2700"/>
            </a:lvl9pPr>
          </a:lstStyle>
          <a:p>
            <a:pPr lvl="0"/>
            <a:r>
              <a:rPr lang="en-US" smtClean="0"/>
              <a:t>Click to edit Master text styles</a:t>
            </a: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254039" y="2488415"/>
            <a:ext cx="4000500" cy="299513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252534" y="2488415"/>
            <a:ext cx="11572876" cy="299513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424"/>
            <a:ext cx="25601416" cy="8879085"/>
          </a:xfrm>
        </p:spPr>
        <p:txBody>
          <a:bodyPr/>
          <a:lstStyle>
            <a:lvl1pPr marL="0" indent="0" algn="ctr">
              <a:buNone/>
              <a:defRPr/>
            </a:lvl1pPr>
            <a:lvl2pPr marL="1431656" indent="0" algn="ctr">
              <a:buNone/>
              <a:defRPr/>
            </a:lvl2pPr>
            <a:lvl3pPr marL="2863330" indent="0" algn="ctr">
              <a:buNone/>
              <a:defRPr/>
            </a:lvl3pPr>
            <a:lvl4pPr marL="4294991" indent="0" algn="ctr">
              <a:buNone/>
              <a:defRPr/>
            </a:lvl4pPr>
            <a:lvl5pPr marL="5726669" indent="0" algn="ctr">
              <a:buNone/>
              <a:defRPr/>
            </a:lvl5pPr>
            <a:lvl6pPr marL="7158334" indent="0" algn="ctr">
              <a:buNone/>
              <a:defRPr/>
            </a:lvl6pPr>
            <a:lvl7pPr marL="8590004" indent="0" algn="ctr">
              <a:buNone/>
              <a:defRPr/>
            </a:lvl7pPr>
            <a:lvl8pPr marL="10021682" indent="0" algn="ctr">
              <a:buNone/>
              <a:defRPr/>
            </a:lvl8pPr>
            <a:lvl9pPr marL="11453347" indent="0" algn="ctr">
              <a:buNone/>
              <a:defRPr/>
            </a:lvl9pPr>
          </a:lstStyle>
          <a:p>
            <a:r>
              <a:rPr lang="en-US" smtClean="0"/>
              <a:t>Click to edit Master subtitle style</a:t>
            </a:r>
            <a:endParaRPr lang="en-US"/>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nchor="b"/>
          <a:lstStyle>
            <a:lvl1pPr marL="0" indent="0">
              <a:buNone/>
              <a:defRPr sz="6200"/>
            </a:lvl1pPr>
            <a:lvl2pPr marL="1431656" indent="0">
              <a:buNone/>
              <a:defRPr sz="5800"/>
            </a:lvl2pPr>
            <a:lvl3pPr marL="2863330" indent="0">
              <a:buNone/>
              <a:defRPr sz="4900"/>
            </a:lvl3pPr>
            <a:lvl4pPr marL="4294991" indent="0">
              <a:buNone/>
              <a:defRPr sz="4500"/>
            </a:lvl4pPr>
            <a:lvl5pPr marL="5726669" indent="0">
              <a:buNone/>
              <a:defRPr sz="4500"/>
            </a:lvl5pPr>
            <a:lvl6pPr marL="7158334" indent="0">
              <a:buNone/>
              <a:defRPr sz="4500"/>
            </a:lvl6pPr>
            <a:lvl7pPr marL="8590004" indent="0">
              <a:buNone/>
              <a:defRPr sz="4500"/>
            </a:lvl7pPr>
            <a:lvl8pPr marL="10021682" indent="0">
              <a:buNone/>
              <a:defRPr sz="4500"/>
            </a:lvl8pPr>
            <a:lvl9pPr marL="11453347" indent="0">
              <a:buNone/>
              <a:defRPr sz="4500"/>
            </a:lvl9pPr>
          </a:lstStyle>
          <a:p>
            <a:pPr lvl="0"/>
            <a:r>
              <a:rPr lang="en-US" smtClean="0"/>
              <a:t>Click to edit Master text styles</a:t>
            </a: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824162" y="27779662"/>
            <a:ext cx="6875860" cy="583644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128646" y="27779662"/>
            <a:ext cx="6875860" cy="583644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nchor="b"/>
          <a:lstStyle>
            <a:lvl1pPr marL="0" indent="0">
              <a:buNone/>
              <a:defRPr sz="7600" b="1"/>
            </a:lvl1pPr>
            <a:lvl2pPr marL="1431656" indent="0">
              <a:buNone/>
              <a:defRPr sz="6200" b="1"/>
            </a:lvl2pPr>
            <a:lvl3pPr marL="2863330" indent="0">
              <a:buNone/>
              <a:defRPr sz="5800" b="1"/>
            </a:lvl3pPr>
            <a:lvl4pPr marL="4294991" indent="0">
              <a:buNone/>
              <a:defRPr sz="4900" b="1"/>
            </a:lvl4pPr>
            <a:lvl5pPr marL="5726669" indent="0">
              <a:buNone/>
              <a:defRPr sz="4900" b="1"/>
            </a:lvl5pPr>
            <a:lvl6pPr marL="7158334" indent="0">
              <a:buNone/>
              <a:defRPr sz="4900" b="1"/>
            </a:lvl6pPr>
            <a:lvl7pPr marL="8590004" indent="0">
              <a:buNone/>
              <a:defRPr sz="4900" b="1"/>
            </a:lvl7pPr>
            <a:lvl8pPr marL="10021682" indent="0">
              <a:buNone/>
              <a:defRPr sz="4900" b="1"/>
            </a:lvl8pPr>
            <a:lvl9pPr marL="11453347"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nchor="b"/>
          <a:lstStyle>
            <a:lvl1pPr marL="0" indent="0">
              <a:buNone/>
              <a:defRPr sz="7600" b="1"/>
            </a:lvl1pPr>
            <a:lvl2pPr marL="1431656" indent="0">
              <a:buNone/>
              <a:defRPr sz="6200" b="1"/>
            </a:lvl2pPr>
            <a:lvl3pPr marL="2863330" indent="0">
              <a:buNone/>
              <a:defRPr sz="5800" b="1"/>
            </a:lvl3pPr>
            <a:lvl4pPr marL="4294991" indent="0">
              <a:buNone/>
              <a:defRPr sz="4900" b="1"/>
            </a:lvl4pPr>
            <a:lvl5pPr marL="5726669" indent="0">
              <a:buNone/>
              <a:defRPr sz="4900" b="1"/>
            </a:lvl5pPr>
            <a:lvl6pPr marL="7158334" indent="0">
              <a:buNone/>
              <a:defRPr sz="4900" b="1"/>
            </a:lvl6pPr>
            <a:lvl7pPr marL="8590004" indent="0">
              <a:buNone/>
              <a:defRPr sz="4900" b="1"/>
            </a:lvl7pPr>
            <a:lvl8pPr marL="10021682" indent="0">
              <a:buNone/>
              <a:defRPr sz="4900" b="1"/>
            </a:lvl8pPr>
            <a:lvl9pPr marL="11453347"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507" tIns="143251" rIns="286507" bIns="143251"/>
          <a:lstStyle/>
          <a:p>
            <a:r>
              <a:rPr lang="en-US" smtClean="0"/>
              <a:t>Click to edit Master title style</a:t>
            </a:r>
            <a:endParaRPr lang="en-US"/>
          </a:p>
        </p:txBody>
      </p:sp>
      <p:sp>
        <p:nvSpPr>
          <p:cNvPr id="3" name="Content Placeholder 2"/>
          <p:cNvSpPr>
            <a:spLocks noGrp="1"/>
          </p:cNvSpPr>
          <p:nvPr>
            <p:ph sz="half" idx="1"/>
          </p:nvPr>
        </p:nvSpPr>
        <p:spPr>
          <a:xfrm>
            <a:off x="3571883" y="2805117"/>
            <a:ext cx="14501812" cy="29136976"/>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02315" y="2805117"/>
            <a:ext cx="14501812" cy="29136976"/>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50" y="1385675"/>
            <a:ext cx="12032756" cy="5887340"/>
          </a:xfrm>
        </p:spPr>
        <p:txBody>
          <a:bodyPr anchor="b"/>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50" y="7272937"/>
            <a:ext cx="12032756" cy="23764277"/>
          </a:xfrm>
        </p:spPr>
        <p:txBody>
          <a:bodyPr/>
          <a:lstStyle>
            <a:lvl1pPr marL="0" indent="0">
              <a:buNone/>
              <a:defRPr sz="4500"/>
            </a:lvl1pPr>
            <a:lvl2pPr marL="1431656" indent="0">
              <a:buNone/>
              <a:defRPr sz="3600"/>
            </a:lvl2pPr>
            <a:lvl3pPr marL="2863330" indent="0">
              <a:buNone/>
              <a:defRPr sz="3100"/>
            </a:lvl3pPr>
            <a:lvl4pPr marL="4294991" indent="0">
              <a:buNone/>
              <a:defRPr sz="2700"/>
            </a:lvl4pPr>
            <a:lvl5pPr marL="5726669" indent="0">
              <a:buNone/>
              <a:defRPr sz="2700"/>
            </a:lvl5pPr>
            <a:lvl6pPr marL="7158334" indent="0">
              <a:buNone/>
              <a:defRPr sz="2700"/>
            </a:lvl6pPr>
            <a:lvl7pPr marL="8590004" indent="0">
              <a:buNone/>
              <a:defRPr sz="2700"/>
            </a:lvl7pPr>
            <a:lvl8pPr marL="10021682" indent="0">
              <a:buNone/>
              <a:defRPr sz="2700"/>
            </a:lvl8pPr>
            <a:lvl9pPr marL="11453347" indent="0">
              <a:buNone/>
              <a:defRPr sz="2700"/>
            </a:lvl9pPr>
          </a:lstStyle>
          <a:p>
            <a:pPr lvl="0"/>
            <a:r>
              <a:rPr lang="en-US" smtClean="0"/>
              <a:t>Click to edit Master text styles</a:t>
            </a:r>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602" y="24324178"/>
            <a:ext cx="21944708" cy="2872977"/>
          </a:xfrm>
        </p:spPr>
        <p:txBody>
          <a:bodyPr anchor="b"/>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602" y="3104854"/>
            <a:ext cx="21944708" cy="20846060"/>
          </a:xfrm>
        </p:spPr>
        <p:txBody>
          <a:bodyPr/>
          <a:lstStyle>
            <a:lvl1pPr marL="0" indent="0">
              <a:buNone/>
              <a:defRPr sz="9800"/>
            </a:lvl1pPr>
            <a:lvl2pPr marL="1431656" indent="0">
              <a:buNone/>
              <a:defRPr sz="8900"/>
            </a:lvl2pPr>
            <a:lvl3pPr marL="2863330" indent="0">
              <a:buNone/>
              <a:defRPr sz="7600"/>
            </a:lvl3pPr>
            <a:lvl4pPr marL="4294991" indent="0">
              <a:buNone/>
              <a:defRPr sz="6200"/>
            </a:lvl4pPr>
            <a:lvl5pPr marL="5726669" indent="0">
              <a:buNone/>
              <a:defRPr sz="6200"/>
            </a:lvl5pPr>
            <a:lvl6pPr marL="7158334" indent="0">
              <a:buNone/>
              <a:defRPr sz="6200"/>
            </a:lvl6pPr>
            <a:lvl7pPr marL="8590004" indent="0">
              <a:buNone/>
              <a:defRPr sz="6200"/>
            </a:lvl7pPr>
            <a:lvl8pPr marL="10021682" indent="0">
              <a:buNone/>
              <a:defRPr sz="6200"/>
            </a:lvl8pPr>
            <a:lvl9pPr marL="11453347"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602" y="27197157"/>
            <a:ext cx="21944708" cy="4077592"/>
          </a:xfrm>
        </p:spPr>
        <p:txBody>
          <a:bodyPr/>
          <a:lstStyle>
            <a:lvl1pPr marL="0" indent="0">
              <a:buNone/>
              <a:defRPr sz="4500"/>
            </a:lvl1pPr>
            <a:lvl2pPr marL="1431656" indent="0">
              <a:buNone/>
              <a:defRPr sz="3600"/>
            </a:lvl2pPr>
            <a:lvl3pPr marL="2863330" indent="0">
              <a:buNone/>
              <a:defRPr sz="3100"/>
            </a:lvl3pPr>
            <a:lvl4pPr marL="4294991" indent="0">
              <a:buNone/>
              <a:defRPr sz="2700"/>
            </a:lvl4pPr>
            <a:lvl5pPr marL="5726669" indent="0">
              <a:buNone/>
              <a:defRPr sz="2700"/>
            </a:lvl5pPr>
            <a:lvl6pPr marL="7158334" indent="0">
              <a:buNone/>
              <a:defRPr sz="2700"/>
            </a:lvl6pPr>
            <a:lvl7pPr marL="8590004" indent="0">
              <a:buNone/>
              <a:defRPr sz="2700"/>
            </a:lvl7pPr>
            <a:lvl8pPr marL="10021682" indent="0">
              <a:buNone/>
              <a:defRPr sz="2700"/>
            </a:lvl8pPr>
            <a:lvl9pPr marL="11453347" indent="0">
              <a:buNone/>
              <a:defRPr sz="2700"/>
            </a:lvl9pPr>
          </a:lstStyle>
          <a:p>
            <a:pPr lvl="0"/>
            <a:r>
              <a:rPr lang="en-US" smtClean="0"/>
              <a:t>Click to edit Master text styles</a:t>
            </a:r>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566010" y="27779662"/>
            <a:ext cx="8438556" cy="583644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50284" y="27779662"/>
            <a:ext cx="24887040" cy="583644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a:prstGeom prst="rect">
            <a:avLst/>
          </a:prstGeom>
        </p:spPr>
        <p:txBody>
          <a:bodyPr lIns="286320" tIns="143153" rIns="286320" bIns="143153"/>
          <a:lstStyle/>
          <a:p>
            <a:r>
              <a:rPr lang="en-US" smtClean="0"/>
              <a:t>Click to edit Master title style</a:t>
            </a:r>
            <a:endParaRPr lang="en-US"/>
          </a:p>
        </p:txBody>
      </p:sp>
      <p:sp>
        <p:nvSpPr>
          <p:cNvPr id="3" name="Subtitle 2"/>
          <p:cNvSpPr>
            <a:spLocks noGrp="1"/>
          </p:cNvSpPr>
          <p:nvPr>
            <p:ph type="subTitle" idx="1"/>
          </p:nvPr>
        </p:nvSpPr>
        <p:spPr>
          <a:xfrm>
            <a:off x="5487297" y="19692429"/>
            <a:ext cx="25601416" cy="8879085"/>
          </a:xfrm>
          <a:prstGeom prst="rect">
            <a:avLst/>
          </a:prstGeom>
        </p:spPr>
        <p:txBody>
          <a:bodyPr lIns="286320" tIns="143153" rIns="286320" bIns="143153"/>
          <a:lstStyle>
            <a:lvl1pPr marL="0" indent="0" algn="ctr">
              <a:buNone/>
              <a:defRPr/>
            </a:lvl1pPr>
            <a:lvl2pPr marL="1431585" indent="0" algn="ctr">
              <a:buNone/>
              <a:defRPr/>
            </a:lvl2pPr>
            <a:lvl3pPr marL="2863183" indent="0" algn="ctr">
              <a:buNone/>
              <a:defRPr/>
            </a:lvl3pPr>
            <a:lvl4pPr marL="4294772" indent="0" algn="ctr">
              <a:buNone/>
              <a:defRPr/>
            </a:lvl4pPr>
            <a:lvl5pPr marL="5726375" indent="0" algn="ctr">
              <a:buNone/>
              <a:defRPr/>
            </a:lvl5pPr>
            <a:lvl6pPr marL="7157969" indent="0" algn="ctr">
              <a:buNone/>
              <a:defRPr/>
            </a:lvl6pPr>
            <a:lvl7pPr marL="8589563" indent="0" algn="ctr">
              <a:buNone/>
              <a:defRPr/>
            </a:lvl7pPr>
            <a:lvl8pPr marL="10021170" indent="0" algn="ctr">
              <a:buNone/>
              <a:defRPr/>
            </a:lvl8pPr>
            <a:lvl9pPr marL="11452759" indent="0" algn="ctr">
              <a:buNone/>
              <a:defRPr/>
            </a:lvl9pPr>
          </a:lstStyle>
          <a:p>
            <a:r>
              <a:rPr lang="en-US" smtClean="0"/>
              <a:t>Click to edit Master subtitle style</a:t>
            </a:r>
            <a:endParaRPr lang="en-US"/>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320" tIns="143153" rIns="286320" bIns="143153"/>
          <a:lstStyle/>
          <a:p>
            <a:r>
              <a:rPr lang="en-US" smtClean="0"/>
              <a:t>Click to edit Master title style</a:t>
            </a:r>
            <a:endParaRPr lang="en-US"/>
          </a:p>
        </p:txBody>
      </p:sp>
      <p:sp>
        <p:nvSpPr>
          <p:cNvPr id="3" name="Content Placeholder 2"/>
          <p:cNvSpPr>
            <a:spLocks noGrp="1"/>
          </p:cNvSpPr>
          <p:nvPr>
            <p:ph idx="1"/>
          </p:nvPr>
        </p:nvSpPr>
        <p:spPr>
          <a:xfrm>
            <a:off x="1830591" y="8110029"/>
            <a:ext cx="32914828" cy="22927269"/>
          </a:xfrm>
          <a:prstGeom prst="rect">
            <a:avLst/>
          </a:prstGeom>
        </p:spPr>
        <p:txBody>
          <a:bodyPr lIns="286320" tIns="143153" rIns="286320" bIns="14315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a:prstGeom prst="rect">
            <a:avLst/>
          </a:prstGeom>
        </p:spPr>
        <p:txBody>
          <a:bodyPr lIns="286320" tIns="143153" rIns="286320" bIns="143153"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a:prstGeom prst="rect">
            <a:avLst/>
          </a:prstGeom>
        </p:spPr>
        <p:txBody>
          <a:bodyPr lIns="286320" tIns="143153" rIns="286320" bIns="143153" anchor="b"/>
          <a:lstStyle>
            <a:lvl1pPr marL="0" indent="0">
              <a:buNone/>
              <a:defRPr sz="6200"/>
            </a:lvl1pPr>
            <a:lvl2pPr marL="1431585" indent="0">
              <a:buNone/>
              <a:defRPr sz="5800"/>
            </a:lvl2pPr>
            <a:lvl3pPr marL="2863183" indent="0">
              <a:buNone/>
              <a:defRPr sz="4900"/>
            </a:lvl3pPr>
            <a:lvl4pPr marL="4294772" indent="0">
              <a:buNone/>
              <a:defRPr sz="4500"/>
            </a:lvl4pPr>
            <a:lvl5pPr marL="5726375" indent="0">
              <a:buNone/>
              <a:defRPr sz="4500"/>
            </a:lvl5pPr>
            <a:lvl6pPr marL="7157969" indent="0">
              <a:buNone/>
              <a:defRPr sz="4500"/>
            </a:lvl6pPr>
            <a:lvl7pPr marL="8589563" indent="0">
              <a:buNone/>
              <a:defRPr sz="4500"/>
            </a:lvl7pPr>
            <a:lvl8pPr marL="10021170" indent="0">
              <a:buNone/>
              <a:defRPr sz="4500"/>
            </a:lvl8pPr>
            <a:lvl9pPr marL="11452759" indent="0">
              <a:buNone/>
              <a:defRPr sz="4500"/>
            </a:lvl9pPr>
          </a:lstStyle>
          <a:p>
            <a:pPr lvl="0"/>
            <a:r>
              <a:rPr lang="en-US" smtClean="0"/>
              <a:t>Click to edit Master text styles</a:t>
            </a:r>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320" tIns="143153" rIns="286320" bIns="143153"/>
          <a:lstStyle/>
          <a:p>
            <a:r>
              <a:rPr lang="en-US" smtClean="0"/>
              <a:t>Click to edit Master title style</a:t>
            </a:r>
            <a:endParaRPr lang="en-US"/>
          </a:p>
        </p:txBody>
      </p:sp>
      <p:sp>
        <p:nvSpPr>
          <p:cNvPr id="3" name="Content Placeholder 2"/>
          <p:cNvSpPr>
            <a:spLocks noGrp="1"/>
          </p:cNvSpPr>
          <p:nvPr>
            <p:ph sz="half" idx="1"/>
          </p:nvPr>
        </p:nvSpPr>
        <p:spPr>
          <a:xfrm>
            <a:off x="1830595" y="8110029"/>
            <a:ext cx="16243100" cy="22927269"/>
          </a:xfrm>
          <a:prstGeom prst="rect">
            <a:avLst/>
          </a:prstGeom>
        </p:spPr>
        <p:txBody>
          <a:bodyPr lIns="286320" tIns="143153" rIns="286320" bIns="143153"/>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02319" y="8110029"/>
            <a:ext cx="16243100" cy="22927269"/>
          </a:xfrm>
          <a:prstGeom prst="rect">
            <a:avLst/>
          </a:prstGeom>
        </p:spPr>
        <p:txBody>
          <a:bodyPr lIns="286320" tIns="143153" rIns="286320" bIns="143153"/>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320" tIns="143153" rIns="286320" bIns="143153"/>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a:prstGeom prst="rect">
            <a:avLst/>
          </a:prstGeom>
        </p:spPr>
        <p:txBody>
          <a:bodyPr lIns="286320" tIns="143153" rIns="286320" bIns="143153" anchor="b"/>
          <a:lstStyle>
            <a:lvl1pPr marL="0" indent="0">
              <a:buNone/>
              <a:defRPr sz="7600" b="1"/>
            </a:lvl1pPr>
            <a:lvl2pPr marL="1431585" indent="0">
              <a:buNone/>
              <a:defRPr sz="6200" b="1"/>
            </a:lvl2pPr>
            <a:lvl3pPr marL="2863183" indent="0">
              <a:buNone/>
              <a:defRPr sz="5800" b="1"/>
            </a:lvl3pPr>
            <a:lvl4pPr marL="4294772" indent="0">
              <a:buNone/>
              <a:defRPr sz="4900" b="1"/>
            </a:lvl4pPr>
            <a:lvl5pPr marL="5726375" indent="0">
              <a:buNone/>
              <a:defRPr sz="4900" b="1"/>
            </a:lvl5pPr>
            <a:lvl6pPr marL="7157969" indent="0">
              <a:buNone/>
              <a:defRPr sz="4900" b="1"/>
            </a:lvl6pPr>
            <a:lvl7pPr marL="8589563" indent="0">
              <a:buNone/>
              <a:defRPr sz="4900" b="1"/>
            </a:lvl7pPr>
            <a:lvl8pPr marL="10021170" indent="0">
              <a:buNone/>
              <a:defRPr sz="4900" b="1"/>
            </a:lvl8pPr>
            <a:lvl9pPr marL="11452759"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a:prstGeom prst="rect">
            <a:avLst/>
          </a:prstGeom>
        </p:spPr>
        <p:txBody>
          <a:bodyPr lIns="286320" tIns="143153" rIns="286320" bIns="143153"/>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a:prstGeom prst="rect">
            <a:avLst/>
          </a:prstGeom>
        </p:spPr>
        <p:txBody>
          <a:bodyPr lIns="286320" tIns="143153" rIns="286320" bIns="143153" anchor="b"/>
          <a:lstStyle>
            <a:lvl1pPr marL="0" indent="0">
              <a:buNone/>
              <a:defRPr sz="7600" b="1"/>
            </a:lvl1pPr>
            <a:lvl2pPr marL="1431585" indent="0">
              <a:buNone/>
              <a:defRPr sz="6200" b="1"/>
            </a:lvl2pPr>
            <a:lvl3pPr marL="2863183" indent="0">
              <a:buNone/>
              <a:defRPr sz="5800" b="1"/>
            </a:lvl3pPr>
            <a:lvl4pPr marL="4294772" indent="0">
              <a:buNone/>
              <a:defRPr sz="4900" b="1"/>
            </a:lvl4pPr>
            <a:lvl5pPr marL="5726375" indent="0">
              <a:buNone/>
              <a:defRPr sz="4900" b="1"/>
            </a:lvl5pPr>
            <a:lvl6pPr marL="7157969" indent="0">
              <a:buNone/>
              <a:defRPr sz="4900" b="1"/>
            </a:lvl6pPr>
            <a:lvl7pPr marL="8589563" indent="0">
              <a:buNone/>
              <a:defRPr sz="4900" b="1"/>
            </a:lvl7pPr>
            <a:lvl8pPr marL="10021170" indent="0">
              <a:buNone/>
              <a:defRPr sz="4900" b="1"/>
            </a:lvl8pPr>
            <a:lvl9pPr marL="11452759"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a:prstGeom prst="rect">
            <a:avLst/>
          </a:prstGeom>
        </p:spPr>
        <p:txBody>
          <a:bodyPr lIns="286320" tIns="143153" rIns="286320" bIns="143153"/>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507" tIns="143251" rIns="286507" bIns="14325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nchor="b"/>
          <a:lstStyle>
            <a:lvl1pPr marL="0" indent="0">
              <a:buNone/>
              <a:defRPr sz="7600" b="1"/>
            </a:lvl1pPr>
            <a:lvl2pPr marL="1432543" indent="0">
              <a:buNone/>
              <a:defRPr sz="6200" b="1"/>
            </a:lvl2pPr>
            <a:lvl3pPr marL="2865095" indent="0">
              <a:buNone/>
              <a:defRPr sz="5800" b="1"/>
            </a:lvl3pPr>
            <a:lvl4pPr marL="4297643" indent="0">
              <a:buNone/>
              <a:defRPr sz="4900" b="1"/>
            </a:lvl4pPr>
            <a:lvl5pPr marL="5730186" indent="0">
              <a:buNone/>
              <a:defRPr sz="4900" b="1"/>
            </a:lvl5pPr>
            <a:lvl6pPr marL="7162742" indent="0">
              <a:buNone/>
              <a:defRPr sz="4900" b="1"/>
            </a:lvl6pPr>
            <a:lvl7pPr marL="8595281" indent="0">
              <a:buNone/>
              <a:defRPr sz="4900" b="1"/>
            </a:lvl7pPr>
            <a:lvl8pPr marL="10027833" indent="0">
              <a:buNone/>
              <a:defRPr sz="4900" b="1"/>
            </a:lvl8pPr>
            <a:lvl9pPr marL="11460381"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nchor="b"/>
          <a:lstStyle>
            <a:lvl1pPr marL="0" indent="0">
              <a:buNone/>
              <a:defRPr sz="7600" b="1"/>
            </a:lvl1pPr>
            <a:lvl2pPr marL="1432543" indent="0">
              <a:buNone/>
              <a:defRPr sz="6200" b="1"/>
            </a:lvl2pPr>
            <a:lvl3pPr marL="2865095" indent="0">
              <a:buNone/>
              <a:defRPr sz="5800" b="1"/>
            </a:lvl3pPr>
            <a:lvl4pPr marL="4297643" indent="0">
              <a:buNone/>
              <a:defRPr sz="4900" b="1"/>
            </a:lvl4pPr>
            <a:lvl5pPr marL="5730186" indent="0">
              <a:buNone/>
              <a:defRPr sz="4900" b="1"/>
            </a:lvl5pPr>
            <a:lvl6pPr marL="7162742" indent="0">
              <a:buNone/>
              <a:defRPr sz="4900" b="1"/>
            </a:lvl6pPr>
            <a:lvl7pPr marL="8595281" indent="0">
              <a:buNone/>
              <a:defRPr sz="4900" b="1"/>
            </a:lvl7pPr>
            <a:lvl8pPr marL="10027833" indent="0">
              <a:buNone/>
              <a:defRPr sz="4900" b="1"/>
            </a:lvl8pPr>
            <a:lvl9pPr marL="11460381"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320" tIns="143153" rIns="286320" bIns="143153"/>
          <a:lstStyle/>
          <a:p>
            <a:r>
              <a:rPr lang="en-US" smtClean="0"/>
              <a:t>Click to edit Master title style</a:t>
            </a:r>
            <a:endParaRPr lang="en-US"/>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54" y="1385681"/>
            <a:ext cx="12032756" cy="5887340"/>
          </a:xfrm>
          <a:prstGeom prst="rect">
            <a:avLst/>
          </a:prstGeom>
        </p:spPr>
        <p:txBody>
          <a:bodyPr lIns="286320" tIns="143153" rIns="286320" bIns="143153" anchor="b"/>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a:prstGeom prst="rect">
            <a:avLst/>
          </a:prstGeom>
        </p:spPr>
        <p:txBody>
          <a:bodyPr lIns="286320" tIns="143153" rIns="286320" bIns="143153"/>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54" y="7272937"/>
            <a:ext cx="12032756" cy="23764277"/>
          </a:xfrm>
          <a:prstGeom prst="rect">
            <a:avLst/>
          </a:prstGeom>
        </p:spPr>
        <p:txBody>
          <a:bodyPr lIns="286320" tIns="143153" rIns="286320" bIns="143153"/>
          <a:lstStyle>
            <a:lvl1pPr marL="0" indent="0">
              <a:buNone/>
              <a:defRPr sz="4500"/>
            </a:lvl1pPr>
            <a:lvl2pPr marL="1431585" indent="0">
              <a:buNone/>
              <a:defRPr sz="3600"/>
            </a:lvl2pPr>
            <a:lvl3pPr marL="2863183" indent="0">
              <a:buNone/>
              <a:defRPr sz="3100"/>
            </a:lvl3pPr>
            <a:lvl4pPr marL="4294772" indent="0">
              <a:buNone/>
              <a:defRPr sz="2700"/>
            </a:lvl4pPr>
            <a:lvl5pPr marL="5726375" indent="0">
              <a:buNone/>
              <a:defRPr sz="2700"/>
            </a:lvl5pPr>
            <a:lvl6pPr marL="7157969" indent="0">
              <a:buNone/>
              <a:defRPr sz="2700"/>
            </a:lvl6pPr>
            <a:lvl7pPr marL="8589563" indent="0">
              <a:buNone/>
              <a:defRPr sz="2700"/>
            </a:lvl7pPr>
            <a:lvl8pPr marL="10021170" indent="0">
              <a:buNone/>
              <a:defRPr sz="2700"/>
            </a:lvl8pPr>
            <a:lvl9pPr marL="11452759" indent="0">
              <a:buNone/>
              <a:defRPr sz="2700"/>
            </a:lvl9pPr>
          </a:lstStyle>
          <a:p>
            <a:pPr lvl="0"/>
            <a:r>
              <a:rPr lang="en-US" smtClean="0"/>
              <a:t>Click to edit Master text styles</a:t>
            </a:r>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607" y="24324178"/>
            <a:ext cx="21944708" cy="2872977"/>
          </a:xfrm>
          <a:prstGeom prst="rect">
            <a:avLst/>
          </a:prstGeom>
        </p:spPr>
        <p:txBody>
          <a:bodyPr lIns="286320" tIns="143153" rIns="286320" bIns="143153" anchor="b"/>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607" y="3104854"/>
            <a:ext cx="21944708" cy="20846060"/>
          </a:xfrm>
          <a:prstGeom prst="rect">
            <a:avLst/>
          </a:prstGeom>
        </p:spPr>
        <p:txBody>
          <a:bodyPr lIns="286320" tIns="143153" rIns="286320" bIns="143153"/>
          <a:lstStyle>
            <a:lvl1pPr marL="0" indent="0">
              <a:buNone/>
              <a:defRPr sz="9800"/>
            </a:lvl1pPr>
            <a:lvl2pPr marL="1431585" indent="0">
              <a:buNone/>
              <a:defRPr sz="8900"/>
            </a:lvl2pPr>
            <a:lvl3pPr marL="2863183" indent="0">
              <a:buNone/>
              <a:defRPr sz="7600"/>
            </a:lvl3pPr>
            <a:lvl4pPr marL="4294772" indent="0">
              <a:buNone/>
              <a:defRPr sz="6200"/>
            </a:lvl4pPr>
            <a:lvl5pPr marL="5726375" indent="0">
              <a:buNone/>
              <a:defRPr sz="6200"/>
            </a:lvl5pPr>
            <a:lvl6pPr marL="7157969" indent="0">
              <a:buNone/>
              <a:defRPr sz="6200"/>
            </a:lvl6pPr>
            <a:lvl7pPr marL="8589563" indent="0">
              <a:buNone/>
              <a:defRPr sz="6200"/>
            </a:lvl7pPr>
            <a:lvl8pPr marL="10021170" indent="0">
              <a:buNone/>
              <a:defRPr sz="6200"/>
            </a:lvl8pPr>
            <a:lvl9pPr marL="11452759"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607" y="27197157"/>
            <a:ext cx="21944708" cy="4077592"/>
          </a:xfrm>
          <a:prstGeom prst="rect">
            <a:avLst/>
          </a:prstGeom>
        </p:spPr>
        <p:txBody>
          <a:bodyPr lIns="286320" tIns="143153" rIns="286320" bIns="143153"/>
          <a:lstStyle>
            <a:lvl1pPr marL="0" indent="0">
              <a:buNone/>
              <a:defRPr sz="4500"/>
            </a:lvl1pPr>
            <a:lvl2pPr marL="1431585" indent="0">
              <a:buNone/>
              <a:defRPr sz="3600"/>
            </a:lvl2pPr>
            <a:lvl3pPr marL="2863183" indent="0">
              <a:buNone/>
              <a:defRPr sz="3100"/>
            </a:lvl3pPr>
            <a:lvl4pPr marL="4294772" indent="0">
              <a:buNone/>
              <a:defRPr sz="2700"/>
            </a:lvl4pPr>
            <a:lvl5pPr marL="5726375" indent="0">
              <a:buNone/>
              <a:defRPr sz="2700"/>
            </a:lvl5pPr>
            <a:lvl6pPr marL="7157969" indent="0">
              <a:buNone/>
              <a:defRPr sz="2700"/>
            </a:lvl6pPr>
            <a:lvl7pPr marL="8589563" indent="0">
              <a:buNone/>
              <a:defRPr sz="2700"/>
            </a:lvl7pPr>
            <a:lvl8pPr marL="10021170" indent="0">
              <a:buNone/>
              <a:defRPr sz="2700"/>
            </a:lvl8pPr>
            <a:lvl9pPr marL="11452759" indent="0">
              <a:buNone/>
              <a:defRPr sz="2700"/>
            </a:lvl9pPr>
          </a:lstStyle>
          <a:p>
            <a:pPr lvl="0"/>
            <a:r>
              <a:rPr lang="en-US" smtClean="0"/>
              <a:t>Click to edit Master text styles</a:t>
            </a:r>
          </a:p>
        </p:txBody>
      </p:sp>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320" tIns="143153" rIns="286320" bIns="143153"/>
          <a:lstStyle/>
          <a:p>
            <a:r>
              <a:rPr lang="en-US" smtClean="0"/>
              <a:t>Click to edit Master title style</a:t>
            </a:r>
            <a:endParaRPr lang="en-US"/>
          </a:p>
        </p:txBody>
      </p:sp>
      <p:sp>
        <p:nvSpPr>
          <p:cNvPr id="3" name="Vertical Text Placeholder 2"/>
          <p:cNvSpPr>
            <a:spLocks noGrp="1"/>
          </p:cNvSpPr>
          <p:nvPr>
            <p:ph type="body" orient="vert" idx="1"/>
          </p:nvPr>
        </p:nvSpPr>
        <p:spPr>
          <a:xfrm>
            <a:off x="1830591" y="8110029"/>
            <a:ext cx="32914828" cy="22927269"/>
          </a:xfrm>
          <a:prstGeom prst="rect">
            <a:avLst/>
          </a:prstGeom>
        </p:spPr>
        <p:txBody>
          <a:bodyPr vert="eaVert" lIns="286320" tIns="143153" rIns="286320" bIns="14315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6709" y="1391247"/>
            <a:ext cx="8228704" cy="29645968"/>
          </a:xfrm>
          <a:prstGeom prst="rect">
            <a:avLst/>
          </a:prstGeom>
        </p:spPr>
        <p:txBody>
          <a:bodyPr vert="eaVert" lIns="286320" tIns="143153" rIns="286320" bIns="143153"/>
          <a:lstStyle/>
          <a:p>
            <a:r>
              <a:rPr lang="en-US" smtClean="0"/>
              <a:t>Click to edit Master title style</a:t>
            </a:r>
            <a:endParaRPr lang="en-US"/>
          </a:p>
        </p:txBody>
      </p:sp>
      <p:sp>
        <p:nvSpPr>
          <p:cNvPr id="3" name="Vertical Text Placeholder 2"/>
          <p:cNvSpPr>
            <a:spLocks noGrp="1"/>
          </p:cNvSpPr>
          <p:nvPr>
            <p:ph type="body" orient="vert" idx="1"/>
          </p:nvPr>
        </p:nvSpPr>
        <p:spPr>
          <a:xfrm>
            <a:off x="1830588" y="1391247"/>
            <a:ext cx="24257496" cy="29645968"/>
          </a:xfrm>
          <a:prstGeom prst="rect">
            <a:avLst/>
          </a:prstGeom>
        </p:spPr>
        <p:txBody>
          <a:bodyPr vert="eaVert" lIns="286320" tIns="143153" rIns="286320" bIns="14315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a:prstGeom prst="rect">
            <a:avLst/>
          </a:prstGeom>
        </p:spPr>
        <p:txBody>
          <a:bodyPr lIns="286306" tIns="143144" rIns="286306" bIns="143144"/>
          <a:lstStyle/>
          <a:p>
            <a:r>
              <a:rPr lang="en-US" smtClean="0"/>
              <a:t>Click to edit Master title style</a:t>
            </a:r>
            <a:endParaRPr lang="en-US"/>
          </a:p>
        </p:txBody>
      </p:sp>
      <p:sp>
        <p:nvSpPr>
          <p:cNvPr id="3" name="Subtitle 2"/>
          <p:cNvSpPr>
            <a:spLocks noGrp="1"/>
          </p:cNvSpPr>
          <p:nvPr>
            <p:ph type="subTitle" idx="1"/>
          </p:nvPr>
        </p:nvSpPr>
        <p:spPr>
          <a:xfrm>
            <a:off x="5487297" y="19692435"/>
            <a:ext cx="25601416" cy="8879085"/>
          </a:xfrm>
          <a:prstGeom prst="rect">
            <a:avLst/>
          </a:prstGeom>
        </p:spPr>
        <p:txBody>
          <a:bodyPr lIns="286306" tIns="143144" rIns="286306" bIns="143144"/>
          <a:lstStyle>
            <a:lvl1pPr marL="0" indent="0" algn="ctr">
              <a:buNone/>
              <a:defRPr/>
            </a:lvl1pPr>
            <a:lvl2pPr marL="1431509" indent="0" algn="ctr">
              <a:buNone/>
              <a:defRPr/>
            </a:lvl2pPr>
            <a:lvl3pPr marL="2863036" indent="0" algn="ctr">
              <a:buNone/>
              <a:defRPr/>
            </a:lvl3pPr>
            <a:lvl4pPr marL="4294550" indent="0" algn="ctr">
              <a:buNone/>
              <a:defRPr/>
            </a:lvl4pPr>
            <a:lvl5pPr marL="5726081" indent="0" algn="ctr">
              <a:buNone/>
              <a:defRPr/>
            </a:lvl5pPr>
            <a:lvl6pPr marL="7157603" indent="0" algn="ctr">
              <a:buNone/>
              <a:defRPr/>
            </a:lvl6pPr>
            <a:lvl7pPr marL="8589126" indent="0" algn="ctr">
              <a:buNone/>
              <a:defRPr/>
            </a:lvl7pPr>
            <a:lvl8pPr marL="10020657" indent="0" algn="ctr">
              <a:buNone/>
              <a:defRPr/>
            </a:lvl8pPr>
            <a:lvl9pPr marL="11452175" indent="0" algn="ctr">
              <a:buNone/>
              <a:defRPr/>
            </a:lvl9pPr>
          </a:lstStyle>
          <a:p>
            <a:r>
              <a:rPr lang="en-US" smtClean="0"/>
              <a:t>Click to edit Master subtitle style</a:t>
            </a:r>
            <a:endParaRPr lang="en-US"/>
          </a:p>
        </p:txBody>
      </p:sp>
    </p:spTree>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306" tIns="143144" rIns="286306" bIns="143144"/>
          <a:lstStyle/>
          <a:p>
            <a:r>
              <a:rPr lang="en-US" smtClean="0"/>
              <a:t>Click to edit Master title style</a:t>
            </a:r>
            <a:endParaRPr lang="en-US"/>
          </a:p>
        </p:txBody>
      </p:sp>
      <p:sp>
        <p:nvSpPr>
          <p:cNvPr id="3" name="Content Placeholder 2"/>
          <p:cNvSpPr>
            <a:spLocks noGrp="1"/>
          </p:cNvSpPr>
          <p:nvPr>
            <p:ph idx="1"/>
          </p:nvPr>
        </p:nvSpPr>
        <p:spPr>
          <a:xfrm>
            <a:off x="1830591" y="8110035"/>
            <a:ext cx="32914828" cy="22927269"/>
          </a:xfrm>
          <a:prstGeom prst="rect">
            <a:avLst/>
          </a:prstGeom>
        </p:spPr>
        <p:txBody>
          <a:bodyPr lIns="286306" tIns="143144" rIns="286306" bIns="14314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a:prstGeom prst="rect">
            <a:avLst/>
          </a:prstGeom>
        </p:spPr>
        <p:txBody>
          <a:bodyPr lIns="286306" tIns="143144" rIns="286306" bIns="143144"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a:prstGeom prst="rect">
            <a:avLst/>
          </a:prstGeom>
        </p:spPr>
        <p:txBody>
          <a:bodyPr lIns="286306" tIns="143144" rIns="286306" bIns="143144" anchor="b"/>
          <a:lstStyle>
            <a:lvl1pPr marL="0" indent="0">
              <a:buNone/>
              <a:defRPr sz="6200"/>
            </a:lvl1pPr>
            <a:lvl2pPr marL="1431509" indent="0">
              <a:buNone/>
              <a:defRPr sz="5800"/>
            </a:lvl2pPr>
            <a:lvl3pPr marL="2863036" indent="0">
              <a:buNone/>
              <a:defRPr sz="4900"/>
            </a:lvl3pPr>
            <a:lvl4pPr marL="4294550" indent="0">
              <a:buNone/>
              <a:defRPr sz="4500"/>
            </a:lvl4pPr>
            <a:lvl5pPr marL="5726081" indent="0">
              <a:buNone/>
              <a:defRPr sz="4500"/>
            </a:lvl5pPr>
            <a:lvl6pPr marL="7157603" indent="0">
              <a:buNone/>
              <a:defRPr sz="4500"/>
            </a:lvl6pPr>
            <a:lvl7pPr marL="8589126" indent="0">
              <a:buNone/>
              <a:defRPr sz="4500"/>
            </a:lvl7pPr>
            <a:lvl8pPr marL="10020657" indent="0">
              <a:buNone/>
              <a:defRPr sz="4500"/>
            </a:lvl8pPr>
            <a:lvl9pPr marL="11452175" indent="0">
              <a:buNone/>
              <a:defRPr sz="4500"/>
            </a:lvl9pPr>
          </a:lstStyle>
          <a:p>
            <a:pPr lvl="0"/>
            <a:r>
              <a:rPr lang="en-US" smtClean="0"/>
              <a:t>Click to edit Master text styles</a:t>
            </a:r>
          </a:p>
        </p:txBody>
      </p:sp>
    </p:spTree>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306" tIns="143144" rIns="286306" bIns="143144"/>
          <a:lstStyle/>
          <a:p>
            <a:r>
              <a:rPr lang="en-US" smtClean="0"/>
              <a:t>Click to edit Master title style</a:t>
            </a:r>
            <a:endParaRPr lang="en-US"/>
          </a:p>
        </p:txBody>
      </p:sp>
      <p:sp>
        <p:nvSpPr>
          <p:cNvPr id="3" name="Content Placeholder 2"/>
          <p:cNvSpPr>
            <a:spLocks noGrp="1"/>
          </p:cNvSpPr>
          <p:nvPr>
            <p:ph sz="half" idx="1"/>
          </p:nvPr>
        </p:nvSpPr>
        <p:spPr>
          <a:xfrm>
            <a:off x="1830595" y="8110035"/>
            <a:ext cx="16243100" cy="22927269"/>
          </a:xfrm>
          <a:prstGeom prst="rect">
            <a:avLst/>
          </a:prstGeom>
        </p:spPr>
        <p:txBody>
          <a:bodyPr lIns="286306" tIns="143144" rIns="286306" bIns="143144"/>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02319" y="8110035"/>
            <a:ext cx="16243100" cy="22927269"/>
          </a:xfrm>
          <a:prstGeom prst="rect">
            <a:avLst/>
          </a:prstGeom>
        </p:spPr>
        <p:txBody>
          <a:bodyPr lIns="286306" tIns="143144" rIns="286306" bIns="143144"/>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507" tIns="143251" rIns="286507" bIns="143251"/>
          <a:lstStyle/>
          <a:p>
            <a:r>
              <a:rPr lang="en-US" smtClean="0"/>
              <a:t>Click to edit Master title style</a:t>
            </a:r>
            <a:endParaRPr lang="en-US"/>
          </a:p>
        </p:txBody>
      </p:sp>
    </p:spTree>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306" tIns="143144" rIns="286306" bIns="143144"/>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a:prstGeom prst="rect">
            <a:avLst/>
          </a:prstGeom>
        </p:spPr>
        <p:txBody>
          <a:bodyPr lIns="286306" tIns="143144" rIns="286306" bIns="143144" anchor="b"/>
          <a:lstStyle>
            <a:lvl1pPr marL="0" indent="0">
              <a:buNone/>
              <a:defRPr sz="7600" b="1"/>
            </a:lvl1pPr>
            <a:lvl2pPr marL="1431509" indent="0">
              <a:buNone/>
              <a:defRPr sz="6200" b="1"/>
            </a:lvl2pPr>
            <a:lvl3pPr marL="2863036" indent="0">
              <a:buNone/>
              <a:defRPr sz="5800" b="1"/>
            </a:lvl3pPr>
            <a:lvl4pPr marL="4294550" indent="0">
              <a:buNone/>
              <a:defRPr sz="4900" b="1"/>
            </a:lvl4pPr>
            <a:lvl5pPr marL="5726081" indent="0">
              <a:buNone/>
              <a:defRPr sz="4900" b="1"/>
            </a:lvl5pPr>
            <a:lvl6pPr marL="7157603" indent="0">
              <a:buNone/>
              <a:defRPr sz="4900" b="1"/>
            </a:lvl6pPr>
            <a:lvl7pPr marL="8589126" indent="0">
              <a:buNone/>
              <a:defRPr sz="4900" b="1"/>
            </a:lvl7pPr>
            <a:lvl8pPr marL="10020657" indent="0">
              <a:buNone/>
              <a:defRPr sz="4900" b="1"/>
            </a:lvl8pPr>
            <a:lvl9pPr marL="11452175"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a:prstGeom prst="rect">
            <a:avLst/>
          </a:prstGeom>
        </p:spPr>
        <p:txBody>
          <a:bodyPr lIns="286306" tIns="143144" rIns="286306" bIns="143144"/>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a:prstGeom prst="rect">
            <a:avLst/>
          </a:prstGeom>
        </p:spPr>
        <p:txBody>
          <a:bodyPr lIns="286306" tIns="143144" rIns="286306" bIns="143144" anchor="b"/>
          <a:lstStyle>
            <a:lvl1pPr marL="0" indent="0">
              <a:buNone/>
              <a:defRPr sz="7600" b="1"/>
            </a:lvl1pPr>
            <a:lvl2pPr marL="1431509" indent="0">
              <a:buNone/>
              <a:defRPr sz="6200" b="1"/>
            </a:lvl2pPr>
            <a:lvl3pPr marL="2863036" indent="0">
              <a:buNone/>
              <a:defRPr sz="5800" b="1"/>
            </a:lvl3pPr>
            <a:lvl4pPr marL="4294550" indent="0">
              <a:buNone/>
              <a:defRPr sz="4900" b="1"/>
            </a:lvl4pPr>
            <a:lvl5pPr marL="5726081" indent="0">
              <a:buNone/>
              <a:defRPr sz="4900" b="1"/>
            </a:lvl5pPr>
            <a:lvl6pPr marL="7157603" indent="0">
              <a:buNone/>
              <a:defRPr sz="4900" b="1"/>
            </a:lvl6pPr>
            <a:lvl7pPr marL="8589126" indent="0">
              <a:buNone/>
              <a:defRPr sz="4900" b="1"/>
            </a:lvl7pPr>
            <a:lvl8pPr marL="10020657" indent="0">
              <a:buNone/>
              <a:defRPr sz="4900" b="1"/>
            </a:lvl8pPr>
            <a:lvl9pPr marL="11452175"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a:prstGeom prst="rect">
            <a:avLst/>
          </a:prstGeom>
        </p:spPr>
        <p:txBody>
          <a:bodyPr lIns="286306" tIns="143144" rIns="286306" bIns="143144"/>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306" tIns="143144" rIns="286306" bIns="143144"/>
          <a:lstStyle/>
          <a:p>
            <a:r>
              <a:rPr lang="en-US" smtClean="0"/>
              <a:t>Click to edit Master title style</a:t>
            </a:r>
            <a:endParaRPr lang="en-US"/>
          </a:p>
        </p:txBody>
      </p:sp>
    </p:spTree>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58" y="1385685"/>
            <a:ext cx="12032756" cy="5887340"/>
          </a:xfrm>
          <a:prstGeom prst="rect">
            <a:avLst/>
          </a:prstGeom>
        </p:spPr>
        <p:txBody>
          <a:bodyPr lIns="286306" tIns="143144" rIns="286306" bIns="143144" anchor="b"/>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a:prstGeom prst="rect">
            <a:avLst/>
          </a:prstGeom>
        </p:spPr>
        <p:txBody>
          <a:bodyPr lIns="286306" tIns="143144" rIns="286306" bIns="143144"/>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58" y="7272937"/>
            <a:ext cx="12032756" cy="23764277"/>
          </a:xfrm>
          <a:prstGeom prst="rect">
            <a:avLst/>
          </a:prstGeom>
        </p:spPr>
        <p:txBody>
          <a:bodyPr lIns="286306" tIns="143144" rIns="286306" bIns="143144"/>
          <a:lstStyle>
            <a:lvl1pPr marL="0" indent="0">
              <a:buNone/>
              <a:defRPr sz="4500"/>
            </a:lvl1pPr>
            <a:lvl2pPr marL="1431509" indent="0">
              <a:buNone/>
              <a:defRPr sz="3600"/>
            </a:lvl2pPr>
            <a:lvl3pPr marL="2863036" indent="0">
              <a:buNone/>
              <a:defRPr sz="3100"/>
            </a:lvl3pPr>
            <a:lvl4pPr marL="4294550" indent="0">
              <a:buNone/>
              <a:defRPr sz="2700"/>
            </a:lvl4pPr>
            <a:lvl5pPr marL="5726081" indent="0">
              <a:buNone/>
              <a:defRPr sz="2700"/>
            </a:lvl5pPr>
            <a:lvl6pPr marL="7157603" indent="0">
              <a:buNone/>
              <a:defRPr sz="2700"/>
            </a:lvl6pPr>
            <a:lvl7pPr marL="8589126" indent="0">
              <a:buNone/>
              <a:defRPr sz="2700"/>
            </a:lvl7pPr>
            <a:lvl8pPr marL="10020657" indent="0">
              <a:buNone/>
              <a:defRPr sz="2700"/>
            </a:lvl8pPr>
            <a:lvl9pPr marL="11452175" indent="0">
              <a:buNone/>
              <a:defRPr sz="2700"/>
            </a:lvl9pPr>
          </a:lstStyle>
          <a:p>
            <a:pPr lvl="0"/>
            <a:r>
              <a:rPr lang="en-US" smtClean="0"/>
              <a:t>Click to edit Master text styles</a:t>
            </a:r>
          </a:p>
        </p:txBody>
      </p:sp>
    </p:spTree>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611" y="24324178"/>
            <a:ext cx="21944708" cy="2872977"/>
          </a:xfrm>
          <a:prstGeom prst="rect">
            <a:avLst/>
          </a:prstGeom>
        </p:spPr>
        <p:txBody>
          <a:bodyPr lIns="286306" tIns="143144" rIns="286306" bIns="143144" anchor="b"/>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611" y="3104854"/>
            <a:ext cx="21944708" cy="20846060"/>
          </a:xfrm>
          <a:prstGeom prst="rect">
            <a:avLst/>
          </a:prstGeom>
        </p:spPr>
        <p:txBody>
          <a:bodyPr lIns="286306" tIns="143144" rIns="286306" bIns="143144"/>
          <a:lstStyle>
            <a:lvl1pPr marL="0" indent="0">
              <a:buNone/>
              <a:defRPr sz="9800"/>
            </a:lvl1pPr>
            <a:lvl2pPr marL="1431509" indent="0">
              <a:buNone/>
              <a:defRPr sz="8900"/>
            </a:lvl2pPr>
            <a:lvl3pPr marL="2863036" indent="0">
              <a:buNone/>
              <a:defRPr sz="7600"/>
            </a:lvl3pPr>
            <a:lvl4pPr marL="4294550" indent="0">
              <a:buNone/>
              <a:defRPr sz="6200"/>
            </a:lvl4pPr>
            <a:lvl5pPr marL="5726081" indent="0">
              <a:buNone/>
              <a:defRPr sz="6200"/>
            </a:lvl5pPr>
            <a:lvl6pPr marL="7157603" indent="0">
              <a:buNone/>
              <a:defRPr sz="6200"/>
            </a:lvl6pPr>
            <a:lvl7pPr marL="8589126" indent="0">
              <a:buNone/>
              <a:defRPr sz="6200"/>
            </a:lvl7pPr>
            <a:lvl8pPr marL="10020657" indent="0">
              <a:buNone/>
              <a:defRPr sz="6200"/>
            </a:lvl8pPr>
            <a:lvl9pPr marL="11452175"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611" y="27197157"/>
            <a:ext cx="21944708" cy="4077592"/>
          </a:xfrm>
          <a:prstGeom prst="rect">
            <a:avLst/>
          </a:prstGeom>
        </p:spPr>
        <p:txBody>
          <a:bodyPr lIns="286306" tIns="143144" rIns="286306" bIns="143144"/>
          <a:lstStyle>
            <a:lvl1pPr marL="0" indent="0">
              <a:buNone/>
              <a:defRPr sz="4500"/>
            </a:lvl1pPr>
            <a:lvl2pPr marL="1431509" indent="0">
              <a:buNone/>
              <a:defRPr sz="3600"/>
            </a:lvl2pPr>
            <a:lvl3pPr marL="2863036" indent="0">
              <a:buNone/>
              <a:defRPr sz="3100"/>
            </a:lvl3pPr>
            <a:lvl4pPr marL="4294550" indent="0">
              <a:buNone/>
              <a:defRPr sz="2700"/>
            </a:lvl4pPr>
            <a:lvl5pPr marL="5726081" indent="0">
              <a:buNone/>
              <a:defRPr sz="2700"/>
            </a:lvl5pPr>
            <a:lvl6pPr marL="7157603" indent="0">
              <a:buNone/>
              <a:defRPr sz="2700"/>
            </a:lvl6pPr>
            <a:lvl7pPr marL="8589126" indent="0">
              <a:buNone/>
              <a:defRPr sz="2700"/>
            </a:lvl7pPr>
            <a:lvl8pPr marL="10020657" indent="0">
              <a:buNone/>
              <a:defRPr sz="2700"/>
            </a:lvl8pPr>
            <a:lvl9pPr marL="11452175" indent="0">
              <a:buNone/>
              <a:defRPr sz="2700"/>
            </a:lvl9pPr>
          </a:lstStyle>
          <a:p>
            <a:pPr lvl="0"/>
            <a:r>
              <a:rPr lang="en-US" smtClean="0"/>
              <a:t>Click to edit Master text styles</a:t>
            </a:r>
          </a:p>
        </p:txBody>
      </p:sp>
    </p:spTree>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306" tIns="143144" rIns="286306" bIns="143144"/>
          <a:lstStyle/>
          <a:p>
            <a:r>
              <a:rPr lang="en-US" smtClean="0"/>
              <a:t>Click to edit Master title style</a:t>
            </a:r>
            <a:endParaRPr lang="en-US"/>
          </a:p>
        </p:txBody>
      </p:sp>
      <p:sp>
        <p:nvSpPr>
          <p:cNvPr id="3" name="Vertical Text Placeholder 2"/>
          <p:cNvSpPr>
            <a:spLocks noGrp="1"/>
          </p:cNvSpPr>
          <p:nvPr>
            <p:ph type="body" orient="vert" idx="1"/>
          </p:nvPr>
        </p:nvSpPr>
        <p:spPr>
          <a:xfrm>
            <a:off x="1830591" y="8110035"/>
            <a:ext cx="32914828" cy="22927269"/>
          </a:xfrm>
          <a:prstGeom prst="rect">
            <a:avLst/>
          </a:prstGeom>
        </p:spPr>
        <p:txBody>
          <a:bodyPr vert="eaVert" lIns="286306" tIns="143144" rIns="286306" bIns="14314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6709" y="1391247"/>
            <a:ext cx="8228704" cy="29645968"/>
          </a:xfrm>
          <a:prstGeom prst="rect">
            <a:avLst/>
          </a:prstGeom>
        </p:spPr>
        <p:txBody>
          <a:bodyPr vert="eaVert" lIns="286306" tIns="143144" rIns="286306" bIns="143144"/>
          <a:lstStyle/>
          <a:p>
            <a:r>
              <a:rPr lang="en-US" smtClean="0"/>
              <a:t>Click to edit Master title style</a:t>
            </a:r>
            <a:endParaRPr lang="en-US"/>
          </a:p>
        </p:txBody>
      </p:sp>
      <p:sp>
        <p:nvSpPr>
          <p:cNvPr id="3" name="Vertical Text Placeholder 2"/>
          <p:cNvSpPr>
            <a:spLocks noGrp="1"/>
          </p:cNvSpPr>
          <p:nvPr>
            <p:ph type="body" orient="vert" idx="1"/>
          </p:nvPr>
        </p:nvSpPr>
        <p:spPr>
          <a:xfrm>
            <a:off x="1830588" y="1391247"/>
            <a:ext cx="24257496" cy="29645968"/>
          </a:xfrm>
          <a:prstGeom prst="rect">
            <a:avLst/>
          </a:prstGeom>
        </p:spPr>
        <p:txBody>
          <a:bodyPr vert="eaVert" lIns="286306" tIns="143144" rIns="286306" bIns="14314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439"/>
            <a:ext cx="25601416" cy="8879085"/>
          </a:xfrm>
        </p:spPr>
        <p:txBody>
          <a:bodyPr/>
          <a:lstStyle>
            <a:lvl1pPr marL="0" indent="0" algn="ctr">
              <a:buNone/>
              <a:defRPr/>
            </a:lvl1pPr>
            <a:lvl2pPr marL="1431438" indent="0" algn="ctr">
              <a:buNone/>
              <a:defRPr/>
            </a:lvl2pPr>
            <a:lvl3pPr marL="2862889" indent="0" algn="ctr">
              <a:buNone/>
              <a:defRPr/>
            </a:lvl3pPr>
            <a:lvl4pPr marL="4294327" indent="0" algn="ctr">
              <a:buNone/>
              <a:defRPr/>
            </a:lvl4pPr>
            <a:lvl5pPr marL="5725791" indent="0" algn="ctr">
              <a:buNone/>
              <a:defRPr/>
            </a:lvl5pPr>
            <a:lvl6pPr marL="7157238" indent="0" algn="ctr">
              <a:buNone/>
              <a:defRPr/>
            </a:lvl6pPr>
            <a:lvl7pPr marL="8588685" indent="0" algn="ctr">
              <a:buNone/>
              <a:defRPr/>
            </a:lvl7pPr>
            <a:lvl8pPr marL="10020145" indent="0" algn="ctr">
              <a:buNone/>
              <a:defRPr/>
            </a:lvl8pPr>
            <a:lvl9pPr marL="11451587" indent="0" algn="ctr">
              <a:buNone/>
              <a:defRPr/>
            </a:lvl9pPr>
          </a:lstStyle>
          <a:p>
            <a:r>
              <a:rPr lang="en-US" smtClean="0"/>
              <a:t>Click to edit Master subtitle style</a:t>
            </a:r>
            <a:endParaRPr lang="en-US"/>
          </a:p>
        </p:txBody>
      </p:sp>
    </p:spTree>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nchor="b"/>
          <a:lstStyle>
            <a:lvl1pPr marL="0" indent="0">
              <a:buNone/>
              <a:defRPr sz="6200"/>
            </a:lvl1pPr>
            <a:lvl2pPr marL="1431438" indent="0">
              <a:buNone/>
              <a:defRPr sz="5800"/>
            </a:lvl2pPr>
            <a:lvl3pPr marL="2862889" indent="0">
              <a:buNone/>
              <a:defRPr sz="4900"/>
            </a:lvl3pPr>
            <a:lvl4pPr marL="4294327" indent="0">
              <a:buNone/>
              <a:defRPr sz="4500"/>
            </a:lvl4pPr>
            <a:lvl5pPr marL="5725791" indent="0">
              <a:buNone/>
              <a:defRPr sz="4500"/>
            </a:lvl5pPr>
            <a:lvl6pPr marL="7157238" indent="0">
              <a:buNone/>
              <a:defRPr sz="4500"/>
            </a:lvl6pPr>
            <a:lvl7pPr marL="8588685" indent="0">
              <a:buNone/>
              <a:defRPr sz="4500"/>
            </a:lvl7pPr>
            <a:lvl8pPr marL="10020145" indent="0">
              <a:buNone/>
              <a:defRPr sz="4500"/>
            </a:lvl8pPr>
            <a:lvl9pPr marL="11451587" indent="0">
              <a:buNone/>
              <a:defRPr sz="4500"/>
            </a:lvl9pPr>
          </a:lstStyle>
          <a:p>
            <a:pPr lvl="0"/>
            <a:r>
              <a:rPr lang="en-US" smtClean="0"/>
              <a:t>Click to edit Master text styles</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859883" y="9320217"/>
            <a:ext cx="5357812" cy="2239565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646315" y="9320217"/>
            <a:ext cx="5357812" cy="2239565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nchor="b"/>
          <a:lstStyle>
            <a:lvl1pPr marL="0" indent="0">
              <a:buNone/>
              <a:defRPr sz="7600" b="1"/>
            </a:lvl1pPr>
            <a:lvl2pPr marL="1431438" indent="0">
              <a:buNone/>
              <a:defRPr sz="6200" b="1"/>
            </a:lvl2pPr>
            <a:lvl3pPr marL="2862889" indent="0">
              <a:buNone/>
              <a:defRPr sz="5800" b="1"/>
            </a:lvl3pPr>
            <a:lvl4pPr marL="4294327" indent="0">
              <a:buNone/>
              <a:defRPr sz="4900" b="1"/>
            </a:lvl4pPr>
            <a:lvl5pPr marL="5725791" indent="0">
              <a:buNone/>
              <a:defRPr sz="4900" b="1"/>
            </a:lvl5pPr>
            <a:lvl6pPr marL="7157238" indent="0">
              <a:buNone/>
              <a:defRPr sz="4900" b="1"/>
            </a:lvl6pPr>
            <a:lvl7pPr marL="8588685" indent="0">
              <a:buNone/>
              <a:defRPr sz="4900" b="1"/>
            </a:lvl7pPr>
            <a:lvl8pPr marL="10020145" indent="0">
              <a:buNone/>
              <a:defRPr sz="4900" b="1"/>
            </a:lvl8pPr>
            <a:lvl9pPr marL="11451587"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nchor="b"/>
          <a:lstStyle>
            <a:lvl1pPr marL="0" indent="0">
              <a:buNone/>
              <a:defRPr sz="7600" b="1"/>
            </a:lvl1pPr>
            <a:lvl2pPr marL="1431438" indent="0">
              <a:buNone/>
              <a:defRPr sz="6200" b="1"/>
            </a:lvl2pPr>
            <a:lvl3pPr marL="2862889" indent="0">
              <a:buNone/>
              <a:defRPr sz="5800" b="1"/>
            </a:lvl3pPr>
            <a:lvl4pPr marL="4294327" indent="0">
              <a:buNone/>
              <a:defRPr sz="4900" b="1"/>
            </a:lvl4pPr>
            <a:lvl5pPr marL="5725791" indent="0">
              <a:buNone/>
              <a:defRPr sz="4900" b="1"/>
            </a:lvl5pPr>
            <a:lvl6pPr marL="7157238" indent="0">
              <a:buNone/>
              <a:defRPr sz="4900" b="1"/>
            </a:lvl6pPr>
            <a:lvl7pPr marL="8588685" indent="0">
              <a:buNone/>
              <a:defRPr sz="4900" b="1"/>
            </a:lvl7pPr>
            <a:lvl8pPr marL="10020145" indent="0">
              <a:buNone/>
              <a:defRPr sz="4900" b="1"/>
            </a:lvl8pPr>
            <a:lvl9pPr marL="11451587"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62" y="1385690"/>
            <a:ext cx="12032756" cy="5887340"/>
          </a:xfrm>
        </p:spPr>
        <p:txBody>
          <a:bodyPr/>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62" y="7272937"/>
            <a:ext cx="12032756" cy="23764277"/>
          </a:xfrm>
        </p:spPr>
        <p:txBody>
          <a:bodyPr/>
          <a:lstStyle>
            <a:lvl1pPr marL="0" indent="0">
              <a:buNone/>
              <a:defRPr sz="4500"/>
            </a:lvl1pPr>
            <a:lvl2pPr marL="1431438" indent="0">
              <a:buNone/>
              <a:defRPr sz="3600"/>
            </a:lvl2pPr>
            <a:lvl3pPr marL="2862889" indent="0">
              <a:buNone/>
              <a:defRPr sz="3100"/>
            </a:lvl3pPr>
            <a:lvl4pPr marL="4294327" indent="0">
              <a:buNone/>
              <a:defRPr sz="2700"/>
            </a:lvl4pPr>
            <a:lvl5pPr marL="5725791" indent="0">
              <a:buNone/>
              <a:defRPr sz="2700"/>
            </a:lvl5pPr>
            <a:lvl6pPr marL="7157238" indent="0">
              <a:buNone/>
              <a:defRPr sz="2700"/>
            </a:lvl6pPr>
            <a:lvl7pPr marL="8588685" indent="0">
              <a:buNone/>
              <a:defRPr sz="2700"/>
            </a:lvl7pPr>
            <a:lvl8pPr marL="10020145" indent="0">
              <a:buNone/>
              <a:defRPr sz="2700"/>
            </a:lvl8pPr>
            <a:lvl9pPr marL="11451587" indent="0">
              <a:buNone/>
              <a:defRPr sz="2700"/>
            </a:lvl9pPr>
          </a:lstStyle>
          <a:p>
            <a:pPr lvl="0"/>
            <a:r>
              <a:rPr lang="en-US" smtClean="0"/>
              <a:t>Click to edit Master text styles</a:t>
            </a:r>
          </a:p>
        </p:txBody>
      </p:sp>
    </p:spTree>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615" y="24324178"/>
            <a:ext cx="21944708" cy="2872977"/>
          </a:xfrm>
        </p:spPr>
        <p:txBody>
          <a:bodyPr/>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615" y="3104854"/>
            <a:ext cx="21944708" cy="20846060"/>
          </a:xfrm>
        </p:spPr>
        <p:txBody>
          <a:bodyPr/>
          <a:lstStyle>
            <a:lvl1pPr marL="0" indent="0">
              <a:buNone/>
              <a:defRPr sz="9800"/>
            </a:lvl1pPr>
            <a:lvl2pPr marL="1431438" indent="0">
              <a:buNone/>
              <a:defRPr sz="8900"/>
            </a:lvl2pPr>
            <a:lvl3pPr marL="2862889" indent="0">
              <a:buNone/>
              <a:defRPr sz="7600"/>
            </a:lvl3pPr>
            <a:lvl4pPr marL="4294327" indent="0">
              <a:buNone/>
              <a:defRPr sz="6200"/>
            </a:lvl4pPr>
            <a:lvl5pPr marL="5725791" indent="0">
              <a:buNone/>
              <a:defRPr sz="6200"/>
            </a:lvl5pPr>
            <a:lvl6pPr marL="7157238" indent="0">
              <a:buNone/>
              <a:defRPr sz="6200"/>
            </a:lvl6pPr>
            <a:lvl7pPr marL="8588685" indent="0">
              <a:buNone/>
              <a:defRPr sz="6200"/>
            </a:lvl7pPr>
            <a:lvl8pPr marL="10020145" indent="0">
              <a:buNone/>
              <a:defRPr sz="6200"/>
            </a:lvl8pPr>
            <a:lvl9pPr marL="11451587"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615" y="27197157"/>
            <a:ext cx="21944708" cy="4077592"/>
          </a:xfrm>
        </p:spPr>
        <p:txBody>
          <a:bodyPr/>
          <a:lstStyle>
            <a:lvl1pPr marL="0" indent="0">
              <a:buNone/>
              <a:defRPr sz="4500"/>
            </a:lvl1pPr>
            <a:lvl2pPr marL="1431438" indent="0">
              <a:buNone/>
              <a:defRPr sz="3600"/>
            </a:lvl2pPr>
            <a:lvl3pPr marL="2862889" indent="0">
              <a:buNone/>
              <a:defRPr sz="3100"/>
            </a:lvl3pPr>
            <a:lvl4pPr marL="4294327" indent="0">
              <a:buNone/>
              <a:defRPr sz="2700"/>
            </a:lvl4pPr>
            <a:lvl5pPr marL="5725791" indent="0">
              <a:buNone/>
              <a:defRPr sz="2700"/>
            </a:lvl5pPr>
            <a:lvl6pPr marL="7157238" indent="0">
              <a:buNone/>
              <a:defRPr sz="2700"/>
            </a:lvl6pPr>
            <a:lvl7pPr marL="8588685" indent="0">
              <a:buNone/>
              <a:defRPr sz="2700"/>
            </a:lvl7pPr>
            <a:lvl8pPr marL="10020145" indent="0">
              <a:buNone/>
              <a:defRPr sz="2700"/>
            </a:lvl8pPr>
            <a:lvl9pPr marL="11451587" indent="0">
              <a:buNone/>
              <a:defRPr sz="2700"/>
            </a:lvl9pPr>
          </a:lstStyle>
          <a:p>
            <a:pPr lvl="0"/>
            <a:r>
              <a:rPr lang="en-US" smtClean="0"/>
              <a:t>Click to edit Master text styles</a:t>
            </a:r>
          </a:p>
        </p:txBody>
      </p:sp>
    </p:spTree>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646060" y="904884"/>
            <a:ext cx="7358064" cy="3081099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71950" y="904884"/>
            <a:ext cx="21645564" cy="308109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444"/>
            <a:ext cx="25601416" cy="8879085"/>
          </a:xfrm>
        </p:spPr>
        <p:txBody>
          <a:bodyPr/>
          <a:lstStyle>
            <a:lvl1pPr marL="0" indent="0" algn="ctr">
              <a:buNone/>
              <a:defRPr/>
            </a:lvl1pPr>
            <a:lvl2pPr marL="1431362" indent="0" algn="ctr">
              <a:buNone/>
              <a:defRPr/>
            </a:lvl2pPr>
            <a:lvl3pPr marL="2862742" indent="0" algn="ctr">
              <a:buNone/>
              <a:defRPr/>
            </a:lvl3pPr>
            <a:lvl4pPr marL="4294108" indent="0" algn="ctr">
              <a:buNone/>
              <a:defRPr/>
            </a:lvl4pPr>
            <a:lvl5pPr marL="5725497" indent="0" algn="ctr">
              <a:buNone/>
              <a:defRPr/>
            </a:lvl5pPr>
            <a:lvl6pPr marL="7156872" indent="0" algn="ctr">
              <a:buNone/>
              <a:defRPr/>
            </a:lvl6pPr>
            <a:lvl7pPr marL="8588243" indent="0" algn="ctr">
              <a:buNone/>
              <a:defRPr/>
            </a:lvl7pPr>
            <a:lvl8pPr marL="10019632" indent="0" algn="ctr">
              <a:buNone/>
              <a:defRPr/>
            </a:lvl8pPr>
            <a:lvl9pPr marL="11451003" indent="0" algn="ctr">
              <a:buNone/>
              <a:defRPr/>
            </a:lvl9pPr>
          </a:lstStyle>
          <a:p>
            <a:r>
              <a:rPr lang="en-US" smtClean="0"/>
              <a:t>Click to edit Master subtitle style</a:t>
            </a:r>
            <a:endParaRPr lang="en-US"/>
          </a:p>
        </p:txBody>
      </p:sp>
    </p:spTree>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02" y="1385614"/>
            <a:ext cx="12032756" cy="5887340"/>
          </a:xfrm>
          <a:prstGeom prst="rect">
            <a:avLst/>
          </a:prstGeom>
        </p:spPr>
        <p:txBody>
          <a:bodyPr lIns="286507" tIns="143251" rIns="286507" bIns="143251" anchor="b"/>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02" y="7272937"/>
            <a:ext cx="12032756" cy="23764277"/>
          </a:xfrm>
        </p:spPr>
        <p:txBody>
          <a:bodyPr/>
          <a:lstStyle>
            <a:lvl1pPr marL="0" indent="0">
              <a:buNone/>
              <a:defRPr sz="4500"/>
            </a:lvl1pPr>
            <a:lvl2pPr marL="1432543" indent="0">
              <a:buNone/>
              <a:defRPr sz="3600"/>
            </a:lvl2pPr>
            <a:lvl3pPr marL="2865095" indent="0">
              <a:buNone/>
              <a:defRPr sz="3100"/>
            </a:lvl3pPr>
            <a:lvl4pPr marL="4297643" indent="0">
              <a:buNone/>
              <a:defRPr sz="2700"/>
            </a:lvl4pPr>
            <a:lvl5pPr marL="5730186" indent="0">
              <a:buNone/>
              <a:defRPr sz="2700"/>
            </a:lvl5pPr>
            <a:lvl6pPr marL="7162742" indent="0">
              <a:buNone/>
              <a:defRPr sz="2700"/>
            </a:lvl6pPr>
            <a:lvl7pPr marL="8595281" indent="0">
              <a:buNone/>
              <a:defRPr sz="2700"/>
            </a:lvl7pPr>
            <a:lvl8pPr marL="10027833" indent="0">
              <a:buNone/>
              <a:defRPr sz="2700"/>
            </a:lvl8pPr>
            <a:lvl9pPr marL="11460381" indent="0">
              <a:buNone/>
              <a:defRPr sz="2700"/>
            </a:lvl9pPr>
          </a:lstStyle>
          <a:p>
            <a:pPr lvl="0"/>
            <a:r>
              <a:rPr lang="en-US" smtClean="0"/>
              <a:t>Click to edit Master text styles</a:t>
            </a:r>
          </a:p>
        </p:txBody>
      </p:sp>
    </p:spTree>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nchor="b"/>
          <a:lstStyle>
            <a:lvl1pPr marL="0" indent="0">
              <a:buNone/>
              <a:defRPr sz="6200"/>
            </a:lvl1pPr>
            <a:lvl2pPr marL="1431362" indent="0">
              <a:buNone/>
              <a:defRPr sz="5800"/>
            </a:lvl2pPr>
            <a:lvl3pPr marL="2862742" indent="0">
              <a:buNone/>
              <a:defRPr sz="4900"/>
            </a:lvl3pPr>
            <a:lvl4pPr marL="4294108" indent="0">
              <a:buNone/>
              <a:defRPr sz="4500"/>
            </a:lvl4pPr>
            <a:lvl5pPr marL="5725497" indent="0">
              <a:buNone/>
              <a:defRPr sz="4500"/>
            </a:lvl5pPr>
            <a:lvl6pPr marL="7156872" indent="0">
              <a:buNone/>
              <a:defRPr sz="4500"/>
            </a:lvl6pPr>
            <a:lvl7pPr marL="8588243" indent="0">
              <a:buNone/>
              <a:defRPr sz="4500"/>
            </a:lvl7pPr>
            <a:lvl8pPr marL="10019632" indent="0">
              <a:buNone/>
              <a:defRPr sz="4500"/>
            </a:lvl8pPr>
            <a:lvl9pPr marL="11451003" indent="0">
              <a:buNone/>
              <a:defRPr sz="4500"/>
            </a:lvl9pPr>
          </a:lstStyle>
          <a:p>
            <a:pPr lvl="0"/>
            <a:r>
              <a:rPr lang="en-US" smtClean="0"/>
              <a:t>Click to edit Master text styles</a:t>
            </a:r>
          </a:p>
        </p:txBody>
      </p:sp>
    </p:spTree>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71883" y="9320217"/>
            <a:ext cx="14501812" cy="2239565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02315" y="9320217"/>
            <a:ext cx="14501812" cy="2239565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nchor="b"/>
          <a:lstStyle>
            <a:lvl1pPr marL="0" indent="0">
              <a:buNone/>
              <a:defRPr sz="7600" b="1"/>
            </a:lvl1pPr>
            <a:lvl2pPr marL="1431362" indent="0">
              <a:buNone/>
              <a:defRPr sz="6200" b="1"/>
            </a:lvl2pPr>
            <a:lvl3pPr marL="2862742" indent="0">
              <a:buNone/>
              <a:defRPr sz="5800" b="1"/>
            </a:lvl3pPr>
            <a:lvl4pPr marL="4294108" indent="0">
              <a:buNone/>
              <a:defRPr sz="4900" b="1"/>
            </a:lvl4pPr>
            <a:lvl5pPr marL="5725497" indent="0">
              <a:buNone/>
              <a:defRPr sz="4900" b="1"/>
            </a:lvl5pPr>
            <a:lvl6pPr marL="7156872" indent="0">
              <a:buNone/>
              <a:defRPr sz="4900" b="1"/>
            </a:lvl6pPr>
            <a:lvl7pPr marL="8588243" indent="0">
              <a:buNone/>
              <a:defRPr sz="4900" b="1"/>
            </a:lvl7pPr>
            <a:lvl8pPr marL="10019632" indent="0">
              <a:buNone/>
              <a:defRPr sz="4900" b="1"/>
            </a:lvl8pPr>
            <a:lvl9pPr marL="11451003"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nchor="b"/>
          <a:lstStyle>
            <a:lvl1pPr marL="0" indent="0">
              <a:buNone/>
              <a:defRPr sz="7600" b="1"/>
            </a:lvl1pPr>
            <a:lvl2pPr marL="1431362" indent="0">
              <a:buNone/>
              <a:defRPr sz="6200" b="1"/>
            </a:lvl2pPr>
            <a:lvl3pPr marL="2862742" indent="0">
              <a:buNone/>
              <a:defRPr sz="5800" b="1"/>
            </a:lvl3pPr>
            <a:lvl4pPr marL="4294108" indent="0">
              <a:buNone/>
              <a:defRPr sz="4900" b="1"/>
            </a:lvl4pPr>
            <a:lvl5pPr marL="5725497" indent="0">
              <a:buNone/>
              <a:defRPr sz="4900" b="1"/>
            </a:lvl5pPr>
            <a:lvl6pPr marL="7156872" indent="0">
              <a:buNone/>
              <a:defRPr sz="4900" b="1"/>
            </a:lvl6pPr>
            <a:lvl7pPr marL="8588243" indent="0">
              <a:buNone/>
              <a:defRPr sz="4900" b="1"/>
            </a:lvl7pPr>
            <a:lvl8pPr marL="10019632" indent="0">
              <a:buNone/>
              <a:defRPr sz="4900" b="1"/>
            </a:lvl8pPr>
            <a:lvl9pPr marL="11451003"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66" y="1385695"/>
            <a:ext cx="12032756" cy="5887340"/>
          </a:xfrm>
        </p:spPr>
        <p:txBody>
          <a:bodyPr/>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66" y="7272937"/>
            <a:ext cx="12032756" cy="23764277"/>
          </a:xfrm>
        </p:spPr>
        <p:txBody>
          <a:bodyPr/>
          <a:lstStyle>
            <a:lvl1pPr marL="0" indent="0">
              <a:buNone/>
              <a:defRPr sz="4500"/>
            </a:lvl1pPr>
            <a:lvl2pPr marL="1431362" indent="0">
              <a:buNone/>
              <a:defRPr sz="3600"/>
            </a:lvl2pPr>
            <a:lvl3pPr marL="2862742" indent="0">
              <a:buNone/>
              <a:defRPr sz="3100"/>
            </a:lvl3pPr>
            <a:lvl4pPr marL="4294108" indent="0">
              <a:buNone/>
              <a:defRPr sz="2700"/>
            </a:lvl4pPr>
            <a:lvl5pPr marL="5725497" indent="0">
              <a:buNone/>
              <a:defRPr sz="2700"/>
            </a:lvl5pPr>
            <a:lvl6pPr marL="7156872" indent="0">
              <a:buNone/>
              <a:defRPr sz="2700"/>
            </a:lvl6pPr>
            <a:lvl7pPr marL="8588243" indent="0">
              <a:buNone/>
              <a:defRPr sz="2700"/>
            </a:lvl7pPr>
            <a:lvl8pPr marL="10019632" indent="0">
              <a:buNone/>
              <a:defRPr sz="2700"/>
            </a:lvl8pPr>
            <a:lvl9pPr marL="11451003" indent="0">
              <a:buNone/>
              <a:defRPr sz="2700"/>
            </a:lvl9pPr>
          </a:lstStyle>
          <a:p>
            <a:pPr lvl="0"/>
            <a:r>
              <a:rPr lang="en-US" smtClean="0"/>
              <a:t>Click to edit Master text styles</a:t>
            </a:r>
          </a:p>
        </p:txBody>
      </p:sp>
    </p:spTree>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618" y="24324178"/>
            <a:ext cx="21944708" cy="2872977"/>
          </a:xfrm>
        </p:spPr>
        <p:txBody>
          <a:bodyPr/>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618" y="3104854"/>
            <a:ext cx="21944708" cy="20846060"/>
          </a:xfrm>
        </p:spPr>
        <p:txBody>
          <a:bodyPr/>
          <a:lstStyle>
            <a:lvl1pPr marL="0" indent="0">
              <a:buNone/>
              <a:defRPr sz="9800"/>
            </a:lvl1pPr>
            <a:lvl2pPr marL="1431362" indent="0">
              <a:buNone/>
              <a:defRPr sz="8900"/>
            </a:lvl2pPr>
            <a:lvl3pPr marL="2862742" indent="0">
              <a:buNone/>
              <a:defRPr sz="7600"/>
            </a:lvl3pPr>
            <a:lvl4pPr marL="4294108" indent="0">
              <a:buNone/>
              <a:defRPr sz="6200"/>
            </a:lvl4pPr>
            <a:lvl5pPr marL="5725497" indent="0">
              <a:buNone/>
              <a:defRPr sz="6200"/>
            </a:lvl5pPr>
            <a:lvl6pPr marL="7156872" indent="0">
              <a:buNone/>
              <a:defRPr sz="6200"/>
            </a:lvl6pPr>
            <a:lvl7pPr marL="8588243" indent="0">
              <a:buNone/>
              <a:defRPr sz="6200"/>
            </a:lvl7pPr>
            <a:lvl8pPr marL="10019632" indent="0">
              <a:buNone/>
              <a:defRPr sz="6200"/>
            </a:lvl8pPr>
            <a:lvl9pPr marL="11451003"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618" y="27197157"/>
            <a:ext cx="21944708" cy="4077592"/>
          </a:xfrm>
        </p:spPr>
        <p:txBody>
          <a:bodyPr/>
          <a:lstStyle>
            <a:lvl1pPr marL="0" indent="0">
              <a:buNone/>
              <a:defRPr sz="4500"/>
            </a:lvl1pPr>
            <a:lvl2pPr marL="1431362" indent="0">
              <a:buNone/>
              <a:defRPr sz="3600"/>
            </a:lvl2pPr>
            <a:lvl3pPr marL="2862742" indent="0">
              <a:buNone/>
              <a:defRPr sz="3100"/>
            </a:lvl3pPr>
            <a:lvl4pPr marL="4294108" indent="0">
              <a:buNone/>
              <a:defRPr sz="2700"/>
            </a:lvl4pPr>
            <a:lvl5pPr marL="5725497" indent="0">
              <a:buNone/>
              <a:defRPr sz="2700"/>
            </a:lvl5pPr>
            <a:lvl6pPr marL="7156872" indent="0">
              <a:buNone/>
              <a:defRPr sz="2700"/>
            </a:lvl6pPr>
            <a:lvl7pPr marL="8588243" indent="0">
              <a:buNone/>
              <a:defRPr sz="2700"/>
            </a:lvl7pPr>
            <a:lvl8pPr marL="10019632" indent="0">
              <a:buNone/>
              <a:defRPr sz="2700"/>
            </a:lvl8pPr>
            <a:lvl9pPr marL="11451003" indent="0">
              <a:buNone/>
              <a:defRPr sz="2700"/>
            </a:lvl9pPr>
          </a:lstStyle>
          <a:p>
            <a:pPr lvl="0"/>
            <a:r>
              <a:rPr lang="en-US" smtClean="0"/>
              <a:t>Click to edit Master text styles</a:t>
            </a:r>
          </a:p>
        </p:txBody>
      </p:sp>
    </p:spTree>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646060" y="904884"/>
            <a:ext cx="7358064" cy="3081099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71954" y="904884"/>
            <a:ext cx="21645564" cy="308109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348"/>
            <a:ext cx="25601416" cy="8879085"/>
          </a:xfrm>
        </p:spPr>
        <p:txBody>
          <a:bodyPr/>
          <a:lstStyle>
            <a:lvl1pPr marL="0" indent="0" algn="ctr">
              <a:buNone/>
              <a:defRPr/>
            </a:lvl1pPr>
            <a:lvl2pPr marL="1432766" indent="0" algn="ctr">
              <a:buNone/>
              <a:defRPr/>
            </a:lvl2pPr>
            <a:lvl3pPr marL="2865536" indent="0" algn="ctr">
              <a:buNone/>
              <a:defRPr/>
            </a:lvl3pPr>
            <a:lvl4pPr marL="4298302" indent="0" algn="ctr">
              <a:buNone/>
              <a:defRPr/>
            </a:lvl4pPr>
            <a:lvl5pPr marL="5731068" indent="0" algn="ctr">
              <a:buNone/>
              <a:defRPr/>
            </a:lvl5pPr>
            <a:lvl6pPr marL="7163839" indent="0" algn="ctr">
              <a:buNone/>
              <a:defRPr/>
            </a:lvl6pPr>
            <a:lvl7pPr marL="8596605" indent="0" algn="ctr">
              <a:buNone/>
              <a:defRPr/>
            </a:lvl7pPr>
            <a:lvl8pPr marL="10029371" indent="0" algn="ctr">
              <a:buNone/>
              <a:defRPr/>
            </a:lvl8pPr>
            <a:lvl9pPr marL="11462141" indent="0" algn="ctr">
              <a:buNone/>
              <a:defRPr/>
            </a:lvl9pPr>
          </a:lstStyle>
          <a:p>
            <a:r>
              <a:rPr lang="en-US" smtClean="0"/>
              <a:t>Click to edit Master subtitle style</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55" y="24324178"/>
            <a:ext cx="21944708" cy="2872977"/>
          </a:xfrm>
          <a:prstGeom prst="rect">
            <a:avLst/>
          </a:prstGeom>
        </p:spPr>
        <p:txBody>
          <a:bodyPr lIns="286507" tIns="143251" rIns="286507" bIns="143251" anchor="b"/>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55" y="3104854"/>
            <a:ext cx="21944708" cy="20846060"/>
          </a:xfrm>
        </p:spPr>
        <p:txBody>
          <a:bodyPr/>
          <a:lstStyle>
            <a:lvl1pPr marL="0" indent="0">
              <a:buNone/>
              <a:defRPr sz="9800"/>
            </a:lvl1pPr>
            <a:lvl2pPr marL="1432543" indent="0">
              <a:buNone/>
              <a:defRPr sz="8900"/>
            </a:lvl2pPr>
            <a:lvl3pPr marL="2865095" indent="0">
              <a:buNone/>
              <a:defRPr sz="7600"/>
            </a:lvl3pPr>
            <a:lvl4pPr marL="4297643" indent="0">
              <a:buNone/>
              <a:defRPr sz="6200"/>
            </a:lvl4pPr>
            <a:lvl5pPr marL="5730186" indent="0">
              <a:buNone/>
              <a:defRPr sz="6200"/>
            </a:lvl5pPr>
            <a:lvl6pPr marL="7162742" indent="0">
              <a:buNone/>
              <a:defRPr sz="6200"/>
            </a:lvl6pPr>
            <a:lvl7pPr marL="8595281" indent="0">
              <a:buNone/>
              <a:defRPr sz="6200"/>
            </a:lvl7pPr>
            <a:lvl8pPr marL="10027833" indent="0">
              <a:buNone/>
              <a:defRPr sz="6200"/>
            </a:lvl8pPr>
            <a:lvl9pPr marL="11460381"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555" y="27197157"/>
            <a:ext cx="21944708" cy="4077592"/>
          </a:xfrm>
        </p:spPr>
        <p:txBody>
          <a:bodyPr/>
          <a:lstStyle>
            <a:lvl1pPr marL="0" indent="0">
              <a:buNone/>
              <a:defRPr sz="4500"/>
            </a:lvl1pPr>
            <a:lvl2pPr marL="1432543" indent="0">
              <a:buNone/>
              <a:defRPr sz="3600"/>
            </a:lvl2pPr>
            <a:lvl3pPr marL="2865095" indent="0">
              <a:buNone/>
              <a:defRPr sz="3100"/>
            </a:lvl3pPr>
            <a:lvl4pPr marL="4297643" indent="0">
              <a:buNone/>
              <a:defRPr sz="2700"/>
            </a:lvl4pPr>
            <a:lvl5pPr marL="5730186" indent="0">
              <a:buNone/>
              <a:defRPr sz="2700"/>
            </a:lvl5pPr>
            <a:lvl6pPr marL="7162742" indent="0">
              <a:buNone/>
              <a:defRPr sz="2700"/>
            </a:lvl6pPr>
            <a:lvl7pPr marL="8595281" indent="0">
              <a:buNone/>
              <a:defRPr sz="2700"/>
            </a:lvl7pPr>
            <a:lvl8pPr marL="10027833" indent="0">
              <a:buNone/>
              <a:defRPr sz="2700"/>
            </a:lvl8pPr>
            <a:lvl9pPr marL="11460381" indent="0">
              <a:buNone/>
              <a:defRPr sz="2700"/>
            </a:lvl9pPr>
          </a:lstStyle>
          <a:p>
            <a:pPr lvl="0"/>
            <a:r>
              <a:rPr lang="en-US" smtClean="0"/>
              <a:t>Click to edit Master text styles</a:t>
            </a:r>
          </a:p>
        </p:txBody>
      </p:sp>
    </p:spTree>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4"/>
            <a:ext cx="31088704" cy="6899671"/>
          </a:xfrm>
        </p:spPr>
        <p:txBody>
          <a:bodyPr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nchor="b"/>
          <a:lstStyle>
            <a:lvl1pPr marL="0" indent="0">
              <a:buNone/>
              <a:defRPr sz="6200"/>
            </a:lvl1pPr>
            <a:lvl2pPr marL="1432766" indent="0">
              <a:buNone/>
              <a:defRPr sz="5800"/>
            </a:lvl2pPr>
            <a:lvl3pPr marL="2865536" indent="0">
              <a:buNone/>
              <a:defRPr sz="4900"/>
            </a:lvl3pPr>
            <a:lvl4pPr marL="4298302" indent="0">
              <a:buNone/>
              <a:defRPr sz="4500"/>
            </a:lvl4pPr>
            <a:lvl5pPr marL="5731068" indent="0">
              <a:buNone/>
              <a:defRPr sz="4500"/>
            </a:lvl5pPr>
            <a:lvl6pPr marL="7163839" indent="0">
              <a:buNone/>
              <a:defRPr sz="4500"/>
            </a:lvl6pPr>
            <a:lvl7pPr marL="8596605" indent="0">
              <a:buNone/>
              <a:defRPr sz="4500"/>
            </a:lvl7pPr>
            <a:lvl8pPr marL="10029371" indent="0">
              <a:buNone/>
              <a:defRPr sz="4500"/>
            </a:lvl8pPr>
            <a:lvl9pPr marL="11462141" indent="0">
              <a:buNone/>
              <a:defRPr sz="4500"/>
            </a:lvl9pPr>
          </a:lstStyle>
          <a:p>
            <a:pPr lvl="0"/>
            <a:r>
              <a:rPr lang="en-US" smtClean="0"/>
              <a:t>Click to edit Master text styles</a:t>
            </a:r>
          </a:p>
        </p:txBody>
      </p:sp>
    </p:spTree>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921510" y="18165368"/>
            <a:ext cx="9929812" cy="14002939"/>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279946" y="18165368"/>
            <a:ext cx="9929812" cy="14002939"/>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nchor="b"/>
          <a:lstStyle>
            <a:lvl1pPr marL="0" indent="0">
              <a:buNone/>
              <a:defRPr sz="7600" b="1"/>
            </a:lvl1pPr>
            <a:lvl2pPr marL="1432766" indent="0">
              <a:buNone/>
              <a:defRPr sz="6200" b="1"/>
            </a:lvl2pPr>
            <a:lvl3pPr marL="2865536" indent="0">
              <a:buNone/>
              <a:defRPr sz="5800" b="1"/>
            </a:lvl3pPr>
            <a:lvl4pPr marL="4298302" indent="0">
              <a:buNone/>
              <a:defRPr sz="4900" b="1"/>
            </a:lvl4pPr>
            <a:lvl5pPr marL="5731068" indent="0">
              <a:buNone/>
              <a:defRPr sz="4900" b="1"/>
            </a:lvl5pPr>
            <a:lvl6pPr marL="7163839" indent="0">
              <a:buNone/>
              <a:defRPr sz="4900" b="1"/>
            </a:lvl6pPr>
            <a:lvl7pPr marL="8596605" indent="0">
              <a:buNone/>
              <a:defRPr sz="4900" b="1"/>
            </a:lvl7pPr>
            <a:lvl8pPr marL="10029371" indent="0">
              <a:buNone/>
              <a:defRPr sz="4900" b="1"/>
            </a:lvl8pPr>
            <a:lvl9pPr marL="11462141"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nchor="b"/>
          <a:lstStyle>
            <a:lvl1pPr marL="0" indent="0">
              <a:buNone/>
              <a:defRPr sz="7600" b="1"/>
            </a:lvl1pPr>
            <a:lvl2pPr marL="1432766" indent="0">
              <a:buNone/>
              <a:defRPr sz="6200" b="1"/>
            </a:lvl2pPr>
            <a:lvl3pPr marL="2865536" indent="0">
              <a:buNone/>
              <a:defRPr sz="5800" b="1"/>
            </a:lvl3pPr>
            <a:lvl4pPr marL="4298302" indent="0">
              <a:buNone/>
              <a:defRPr sz="4900" b="1"/>
            </a:lvl4pPr>
            <a:lvl5pPr marL="5731068" indent="0">
              <a:buNone/>
              <a:defRPr sz="4900" b="1"/>
            </a:lvl5pPr>
            <a:lvl6pPr marL="7163839" indent="0">
              <a:buNone/>
              <a:defRPr sz="4900" b="1"/>
            </a:lvl6pPr>
            <a:lvl7pPr marL="8596605" indent="0">
              <a:buNone/>
              <a:defRPr sz="4900" b="1"/>
            </a:lvl7pPr>
            <a:lvl8pPr marL="10029371" indent="0">
              <a:buNone/>
              <a:defRPr sz="4900" b="1"/>
            </a:lvl8pPr>
            <a:lvl9pPr marL="11462141"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590" y="1385599"/>
            <a:ext cx="12032756" cy="5887340"/>
          </a:xfrm>
        </p:spPr>
        <p:txBody>
          <a:bodyPr/>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2"/>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590" y="7272937"/>
            <a:ext cx="12032756" cy="23764277"/>
          </a:xfrm>
        </p:spPr>
        <p:txBody>
          <a:bodyPr/>
          <a:lstStyle>
            <a:lvl1pPr marL="0" indent="0">
              <a:buNone/>
              <a:defRPr sz="4500"/>
            </a:lvl1pPr>
            <a:lvl2pPr marL="1432766" indent="0">
              <a:buNone/>
              <a:defRPr sz="3600"/>
            </a:lvl2pPr>
            <a:lvl3pPr marL="2865536" indent="0">
              <a:buNone/>
              <a:defRPr sz="3100"/>
            </a:lvl3pPr>
            <a:lvl4pPr marL="4298302" indent="0">
              <a:buNone/>
              <a:defRPr sz="2700"/>
            </a:lvl4pPr>
            <a:lvl5pPr marL="5731068" indent="0">
              <a:buNone/>
              <a:defRPr sz="2700"/>
            </a:lvl5pPr>
            <a:lvl6pPr marL="7163839" indent="0">
              <a:buNone/>
              <a:defRPr sz="2700"/>
            </a:lvl6pPr>
            <a:lvl7pPr marL="8596605" indent="0">
              <a:buNone/>
              <a:defRPr sz="2700"/>
            </a:lvl7pPr>
            <a:lvl8pPr marL="10029371" indent="0">
              <a:buNone/>
              <a:defRPr sz="2700"/>
            </a:lvl8pPr>
            <a:lvl9pPr marL="11462141" indent="0">
              <a:buNone/>
              <a:defRPr sz="2700"/>
            </a:lvl9pPr>
          </a:lstStyle>
          <a:p>
            <a:pPr lvl="0"/>
            <a:r>
              <a:rPr lang="en-US" smtClean="0"/>
              <a:t>Click to edit Master text styles</a:t>
            </a:r>
          </a:p>
        </p:txBody>
      </p:sp>
    </p:spTree>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42" y="24324178"/>
            <a:ext cx="21944708" cy="2872977"/>
          </a:xfrm>
        </p:spPr>
        <p:txBody>
          <a:bodyPr/>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42" y="3104854"/>
            <a:ext cx="21944708" cy="20846060"/>
          </a:xfrm>
        </p:spPr>
        <p:txBody>
          <a:bodyPr/>
          <a:lstStyle>
            <a:lvl1pPr marL="0" indent="0">
              <a:buNone/>
              <a:defRPr sz="9800"/>
            </a:lvl1pPr>
            <a:lvl2pPr marL="1432766" indent="0">
              <a:buNone/>
              <a:defRPr sz="8900"/>
            </a:lvl2pPr>
            <a:lvl3pPr marL="2865536" indent="0">
              <a:buNone/>
              <a:defRPr sz="7600"/>
            </a:lvl3pPr>
            <a:lvl4pPr marL="4298302" indent="0">
              <a:buNone/>
              <a:defRPr sz="6200"/>
            </a:lvl4pPr>
            <a:lvl5pPr marL="5731068" indent="0">
              <a:buNone/>
              <a:defRPr sz="6200"/>
            </a:lvl5pPr>
            <a:lvl6pPr marL="7163839" indent="0">
              <a:buNone/>
              <a:defRPr sz="6200"/>
            </a:lvl6pPr>
            <a:lvl7pPr marL="8596605" indent="0">
              <a:buNone/>
              <a:defRPr sz="6200"/>
            </a:lvl7pPr>
            <a:lvl8pPr marL="10029371" indent="0">
              <a:buNone/>
              <a:defRPr sz="6200"/>
            </a:lvl8pPr>
            <a:lvl9pPr marL="11462141" indent="0">
              <a:buNone/>
              <a:defRPr sz="6200"/>
            </a:lvl9pPr>
          </a:lstStyle>
          <a:p>
            <a:pPr lvl="0"/>
            <a:r>
              <a:rPr lang="en-US" noProof="0" smtClean="0">
                <a:sym typeface="Arial" charset="0"/>
              </a:rPr>
              <a:t>Click icon to add picture</a:t>
            </a:r>
            <a:endParaRPr lang="en-US" noProof="0">
              <a:sym typeface="Arial" charset="0"/>
            </a:endParaRPr>
          </a:p>
        </p:txBody>
      </p:sp>
      <p:sp>
        <p:nvSpPr>
          <p:cNvPr id="4" name="Text Placeholder 3"/>
          <p:cNvSpPr>
            <a:spLocks noGrp="1"/>
          </p:cNvSpPr>
          <p:nvPr>
            <p:ph type="body" sz="half" idx="2"/>
          </p:nvPr>
        </p:nvSpPr>
        <p:spPr>
          <a:xfrm>
            <a:off x="7170542" y="27197152"/>
            <a:ext cx="21944708" cy="4077592"/>
          </a:xfrm>
        </p:spPr>
        <p:txBody>
          <a:bodyPr/>
          <a:lstStyle>
            <a:lvl1pPr marL="0" indent="0">
              <a:buNone/>
              <a:defRPr sz="4500"/>
            </a:lvl1pPr>
            <a:lvl2pPr marL="1432766" indent="0">
              <a:buNone/>
              <a:defRPr sz="3600"/>
            </a:lvl2pPr>
            <a:lvl3pPr marL="2865536" indent="0">
              <a:buNone/>
              <a:defRPr sz="3100"/>
            </a:lvl3pPr>
            <a:lvl4pPr marL="4298302" indent="0">
              <a:buNone/>
              <a:defRPr sz="2700"/>
            </a:lvl4pPr>
            <a:lvl5pPr marL="5731068" indent="0">
              <a:buNone/>
              <a:defRPr sz="2700"/>
            </a:lvl5pPr>
            <a:lvl6pPr marL="7163839" indent="0">
              <a:buNone/>
              <a:defRPr sz="2700"/>
            </a:lvl6pPr>
            <a:lvl7pPr marL="8596605" indent="0">
              <a:buNone/>
              <a:defRPr sz="2700"/>
            </a:lvl7pPr>
            <a:lvl8pPr marL="10029371" indent="0">
              <a:buNone/>
              <a:defRPr sz="2700"/>
            </a:lvl8pPr>
            <a:lvl9pPr marL="11462141" indent="0">
              <a:buNone/>
              <a:defRPr sz="2700"/>
            </a:lvl9pPr>
          </a:lstStyle>
          <a:p>
            <a:pPr lvl="0"/>
            <a:r>
              <a:rPr lang="en-US" smtClean="0"/>
              <a:t>Click to edit Master text styles</a:t>
            </a:r>
          </a:p>
        </p:txBody>
      </p:sp>
    </p:spTree>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137697" y="2839046"/>
            <a:ext cx="5072064" cy="293292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921510" y="2839046"/>
            <a:ext cx="14787564" cy="293292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507" tIns="143251" rIns="286507" bIns="143251"/>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a:prstGeom prst="rect">
            <a:avLst/>
          </a:prstGeom>
        </p:spPr>
        <p:txBody>
          <a:bodyPr lIns="286520" tIns="143260" rIns="286520" bIns="143260"/>
          <a:lstStyle/>
          <a:p>
            <a:r>
              <a:rPr lang="en-US" smtClean="0"/>
              <a:t>Click to edit Master title style</a:t>
            </a:r>
            <a:endParaRPr lang="en-US"/>
          </a:p>
        </p:txBody>
      </p:sp>
      <p:sp>
        <p:nvSpPr>
          <p:cNvPr id="3" name="Subtitle 2"/>
          <p:cNvSpPr>
            <a:spLocks noGrp="1"/>
          </p:cNvSpPr>
          <p:nvPr>
            <p:ph type="subTitle" idx="1"/>
          </p:nvPr>
        </p:nvSpPr>
        <p:spPr>
          <a:xfrm>
            <a:off x="5487297" y="19692359"/>
            <a:ext cx="25601416" cy="8879085"/>
          </a:xfrm>
        </p:spPr>
        <p:txBody>
          <a:bodyPr/>
          <a:lstStyle>
            <a:lvl1pPr marL="0" indent="0" algn="ctr">
              <a:buNone/>
              <a:defRPr/>
            </a:lvl1pPr>
            <a:lvl2pPr marL="1432619" indent="0" algn="ctr">
              <a:buNone/>
              <a:defRPr/>
            </a:lvl2pPr>
            <a:lvl3pPr marL="2865242" indent="0" algn="ctr">
              <a:buNone/>
              <a:defRPr/>
            </a:lvl3pPr>
            <a:lvl4pPr marL="4297866" indent="0" algn="ctr">
              <a:buNone/>
              <a:defRPr/>
            </a:lvl4pPr>
            <a:lvl5pPr marL="5730480" indent="0" algn="ctr">
              <a:buNone/>
              <a:defRPr/>
            </a:lvl5pPr>
            <a:lvl6pPr marL="7163108" indent="0" algn="ctr">
              <a:buNone/>
              <a:defRPr/>
            </a:lvl6pPr>
            <a:lvl7pPr marL="8595722" indent="0" algn="ctr">
              <a:buNone/>
              <a:defRPr/>
            </a:lvl7pPr>
            <a:lvl8pPr marL="10028346" indent="0" algn="ctr">
              <a:buNone/>
              <a:defRPr/>
            </a:lvl8pPr>
            <a:lvl9pPr marL="11460969" indent="0" algn="ctr">
              <a:buNone/>
              <a:defRPr/>
            </a:lvl9pPr>
          </a:lstStyle>
          <a:p>
            <a:r>
              <a:rPr lang="en-US" smtClean="0"/>
              <a:t>Click to edit Master subtitle style</a:t>
            </a:r>
            <a:endParaRPr lang="en-US"/>
          </a:p>
        </p:txBody>
      </p:sp>
    </p:spTree>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520" tIns="143260" rIns="286520" bIns="143260"/>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a:prstGeom prst="rect">
            <a:avLst/>
          </a:prstGeom>
        </p:spPr>
        <p:txBody>
          <a:bodyPr lIns="286520" tIns="143260" rIns="286520" bIns="143260"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nchor="b"/>
          <a:lstStyle>
            <a:lvl1pPr marL="0" indent="0">
              <a:buNone/>
              <a:defRPr sz="6200"/>
            </a:lvl1pPr>
            <a:lvl2pPr marL="1432619" indent="0">
              <a:buNone/>
              <a:defRPr sz="5800"/>
            </a:lvl2pPr>
            <a:lvl3pPr marL="2865242" indent="0">
              <a:buNone/>
              <a:defRPr sz="4900"/>
            </a:lvl3pPr>
            <a:lvl4pPr marL="4297866" indent="0">
              <a:buNone/>
              <a:defRPr sz="4500"/>
            </a:lvl4pPr>
            <a:lvl5pPr marL="5730480" indent="0">
              <a:buNone/>
              <a:defRPr sz="4500"/>
            </a:lvl5pPr>
            <a:lvl6pPr marL="7163108" indent="0">
              <a:buNone/>
              <a:defRPr sz="4500"/>
            </a:lvl6pPr>
            <a:lvl7pPr marL="8595722" indent="0">
              <a:buNone/>
              <a:defRPr sz="4500"/>
            </a:lvl7pPr>
            <a:lvl8pPr marL="10028346" indent="0">
              <a:buNone/>
              <a:defRPr sz="4500"/>
            </a:lvl8pPr>
            <a:lvl9pPr marL="11460969" indent="0">
              <a:buNone/>
              <a:defRPr sz="4500"/>
            </a:lvl9pPr>
          </a:lstStyle>
          <a:p>
            <a:pPr lvl="0"/>
            <a:r>
              <a:rPr lang="en-US" smtClean="0"/>
              <a:t>Click to edit Master text styles</a:t>
            </a:r>
          </a:p>
        </p:txBody>
      </p:sp>
    </p:spTree>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520" tIns="143260" rIns="286520" bIns="143260"/>
          <a:lstStyle/>
          <a:p>
            <a:r>
              <a:rPr lang="en-US" smtClean="0"/>
              <a:t>Click to edit Master title style</a:t>
            </a:r>
            <a:endParaRPr lang="en-US"/>
          </a:p>
        </p:txBody>
      </p:sp>
      <p:sp>
        <p:nvSpPr>
          <p:cNvPr id="3" name="Content Placeholder 2"/>
          <p:cNvSpPr>
            <a:spLocks noGrp="1"/>
          </p:cNvSpPr>
          <p:nvPr>
            <p:ph sz="half" idx="1"/>
          </p:nvPr>
        </p:nvSpPr>
        <p:spPr>
          <a:xfrm>
            <a:off x="3571883" y="2805117"/>
            <a:ext cx="14501812" cy="29136976"/>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02315" y="2805117"/>
            <a:ext cx="14501812" cy="29136976"/>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520" tIns="143260" rIns="286520" bIns="143260"/>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nchor="b"/>
          <a:lstStyle>
            <a:lvl1pPr marL="0" indent="0">
              <a:buNone/>
              <a:defRPr sz="7600" b="1"/>
            </a:lvl1pPr>
            <a:lvl2pPr marL="1432619" indent="0">
              <a:buNone/>
              <a:defRPr sz="6200" b="1"/>
            </a:lvl2pPr>
            <a:lvl3pPr marL="2865242" indent="0">
              <a:buNone/>
              <a:defRPr sz="5800" b="1"/>
            </a:lvl3pPr>
            <a:lvl4pPr marL="4297866" indent="0">
              <a:buNone/>
              <a:defRPr sz="4900" b="1"/>
            </a:lvl4pPr>
            <a:lvl5pPr marL="5730480" indent="0">
              <a:buNone/>
              <a:defRPr sz="4900" b="1"/>
            </a:lvl5pPr>
            <a:lvl6pPr marL="7163108" indent="0">
              <a:buNone/>
              <a:defRPr sz="4900" b="1"/>
            </a:lvl6pPr>
            <a:lvl7pPr marL="8595722" indent="0">
              <a:buNone/>
              <a:defRPr sz="4900" b="1"/>
            </a:lvl7pPr>
            <a:lvl8pPr marL="10028346" indent="0">
              <a:buNone/>
              <a:defRPr sz="4900" b="1"/>
            </a:lvl8pPr>
            <a:lvl9pPr marL="11460969"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nchor="b"/>
          <a:lstStyle>
            <a:lvl1pPr marL="0" indent="0">
              <a:buNone/>
              <a:defRPr sz="7600" b="1"/>
            </a:lvl1pPr>
            <a:lvl2pPr marL="1432619" indent="0">
              <a:buNone/>
              <a:defRPr sz="6200" b="1"/>
            </a:lvl2pPr>
            <a:lvl3pPr marL="2865242" indent="0">
              <a:buNone/>
              <a:defRPr sz="5800" b="1"/>
            </a:lvl3pPr>
            <a:lvl4pPr marL="4297866" indent="0">
              <a:buNone/>
              <a:defRPr sz="4900" b="1"/>
            </a:lvl4pPr>
            <a:lvl5pPr marL="5730480" indent="0">
              <a:buNone/>
              <a:defRPr sz="4900" b="1"/>
            </a:lvl5pPr>
            <a:lvl6pPr marL="7163108" indent="0">
              <a:buNone/>
              <a:defRPr sz="4900" b="1"/>
            </a:lvl6pPr>
            <a:lvl7pPr marL="8595722" indent="0">
              <a:buNone/>
              <a:defRPr sz="4900" b="1"/>
            </a:lvl7pPr>
            <a:lvl8pPr marL="10028346" indent="0">
              <a:buNone/>
              <a:defRPr sz="4900" b="1"/>
            </a:lvl8pPr>
            <a:lvl9pPr marL="11460969"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520" tIns="143260" rIns="286520" bIns="143260"/>
          <a:lstStyle/>
          <a:p>
            <a:r>
              <a:rPr lang="en-US" smtClean="0"/>
              <a:t>Click to edit Master title style</a:t>
            </a:r>
            <a:endParaRPr lang="en-US"/>
          </a:p>
        </p:txBody>
      </p:sp>
    </p:spTree>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598" y="1385609"/>
            <a:ext cx="12032756" cy="5887340"/>
          </a:xfrm>
          <a:prstGeom prst="rect">
            <a:avLst/>
          </a:prstGeom>
        </p:spPr>
        <p:txBody>
          <a:bodyPr lIns="286520" tIns="143260" rIns="286520" bIns="143260" anchor="b"/>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598" y="7272937"/>
            <a:ext cx="12032756" cy="23764277"/>
          </a:xfrm>
        </p:spPr>
        <p:txBody>
          <a:bodyPr/>
          <a:lstStyle>
            <a:lvl1pPr marL="0" indent="0">
              <a:buNone/>
              <a:defRPr sz="4500"/>
            </a:lvl1pPr>
            <a:lvl2pPr marL="1432619" indent="0">
              <a:buNone/>
              <a:defRPr sz="3600"/>
            </a:lvl2pPr>
            <a:lvl3pPr marL="2865242" indent="0">
              <a:buNone/>
              <a:defRPr sz="3100"/>
            </a:lvl3pPr>
            <a:lvl4pPr marL="4297866" indent="0">
              <a:buNone/>
              <a:defRPr sz="2700"/>
            </a:lvl4pPr>
            <a:lvl5pPr marL="5730480" indent="0">
              <a:buNone/>
              <a:defRPr sz="2700"/>
            </a:lvl5pPr>
            <a:lvl6pPr marL="7163108" indent="0">
              <a:buNone/>
              <a:defRPr sz="2700"/>
            </a:lvl6pPr>
            <a:lvl7pPr marL="8595722" indent="0">
              <a:buNone/>
              <a:defRPr sz="2700"/>
            </a:lvl7pPr>
            <a:lvl8pPr marL="10028346" indent="0">
              <a:buNone/>
              <a:defRPr sz="2700"/>
            </a:lvl8pPr>
            <a:lvl9pPr marL="11460969" indent="0">
              <a:buNone/>
              <a:defRPr sz="2700"/>
            </a:lvl9pPr>
          </a:lstStyle>
          <a:p>
            <a:pPr lvl="0"/>
            <a:r>
              <a:rPr lang="en-US" smtClean="0"/>
              <a:t>Click to edit Master text styles</a:t>
            </a:r>
          </a:p>
        </p:txBody>
      </p:sp>
    </p:spTree>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51" y="24324178"/>
            <a:ext cx="21944708" cy="2872977"/>
          </a:xfrm>
          <a:prstGeom prst="rect">
            <a:avLst/>
          </a:prstGeom>
        </p:spPr>
        <p:txBody>
          <a:bodyPr lIns="286520" tIns="143260" rIns="286520" bIns="143260" anchor="b"/>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51" y="3104854"/>
            <a:ext cx="21944708" cy="20846060"/>
          </a:xfrm>
        </p:spPr>
        <p:txBody>
          <a:bodyPr/>
          <a:lstStyle>
            <a:lvl1pPr marL="0" indent="0">
              <a:buNone/>
              <a:defRPr sz="9800"/>
            </a:lvl1pPr>
            <a:lvl2pPr marL="1432619" indent="0">
              <a:buNone/>
              <a:defRPr sz="8900"/>
            </a:lvl2pPr>
            <a:lvl3pPr marL="2865242" indent="0">
              <a:buNone/>
              <a:defRPr sz="7600"/>
            </a:lvl3pPr>
            <a:lvl4pPr marL="4297866" indent="0">
              <a:buNone/>
              <a:defRPr sz="6200"/>
            </a:lvl4pPr>
            <a:lvl5pPr marL="5730480" indent="0">
              <a:buNone/>
              <a:defRPr sz="6200"/>
            </a:lvl5pPr>
            <a:lvl6pPr marL="7163108" indent="0">
              <a:buNone/>
              <a:defRPr sz="6200"/>
            </a:lvl6pPr>
            <a:lvl7pPr marL="8595722" indent="0">
              <a:buNone/>
              <a:defRPr sz="6200"/>
            </a:lvl7pPr>
            <a:lvl8pPr marL="10028346" indent="0">
              <a:buNone/>
              <a:defRPr sz="6200"/>
            </a:lvl8pPr>
            <a:lvl9pPr marL="11460969"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551" y="27197157"/>
            <a:ext cx="21944708" cy="4077592"/>
          </a:xfrm>
        </p:spPr>
        <p:txBody>
          <a:bodyPr/>
          <a:lstStyle>
            <a:lvl1pPr marL="0" indent="0">
              <a:buNone/>
              <a:defRPr sz="4500"/>
            </a:lvl1pPr>
            <a:lvl2pPr marL="1432619" indent="0">
              <a:buNone/>
              <a:defRPr sz="3600"/>
            </a:lvl2pPr>
            <a:lvl3pPr marL="2865242" indent="0">
              <a:buNone/>
              <a:defRPr sz="3100"/>
            </a:lvl3pPr>
            <a:lvl4pPr marL="4297866" indent="0">
              <a:buNone/>
              <a:defRPr sz="2700"/>
            </a:lvl4pPr>
            <a:lvl5pPr marL="5730480" indent="0">
              <a:buNone/>
              <a:defRPr sz="2700"/>
            </a:lvl5pPr>
            <a:lvl6pPr marL="7163108" indent="0">
              <a:buNone/>
              <a:defRPr sz="2700"/>
            </a:lvl6pPr>
            <a:lvl7pPr marL="8595722" indent="0">
              <a:buNone/>
              <a:defRPr sz="2700"/>
            </a:lvl7pPr>
            <a:lvl8pPr marL="10028346" indent="0">
              <a:buNone/>
              <a:defRPr sz="2700"/>
            </a:lvl8pPr>
            <a:lvl9pPr marL="11460969" indent="0">
              <a:buNone/>
              <a:defRPr sz="2700"/>
            </a:lvl9pPr>
          </a:lstStyle>
          <a:p>
            <a:pPr lvl="0"/>
            <a:r>
              <a:rPr lang="en-US" smtClean="0"/>
              <a:t>Click to edit Master text styles</a:t>
            </a:r>
          </a:p>
        </p:txBody>
      </p:sp>
    </p:spTree>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520" tIns="143260" rIns="286520" bIns="143260"/>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6709" y="1391249"/>
            <a:ext cx="8228704" cy="30550840"/>
          </a:xfrm>
          <a:prstGeom prst="rect">
            <a:avLst/>
          </a:prstGeom>
        </p:spPr>
        <p:txBody>
          <a:bodyPr vert="eaVert" lIns="286507" tIns="143251" rIns="286507" bIns="143251"/>
          <a:lstStyle/>
          <a:p>
            <a:r>
              <a:rPr lang="en-US" smtClean="0"/>
              <a:t>Click to edit Master title style</a:t>
            </a:r>
            <a:endParaRPr lang="en-US"/>
          </a:p>
        </p:txBody>
      </p:sp>
      <p:sp>
        <p:nvSpPr>
          <p:cNvPr id="3" name="Vertical Text Placeholder 2"/>
          <p:cNvSpPr>
            <a:spLocks noGrp="1"/>
          </p:cNvSpPr>
          <p:nvPr>
            <p:ph type="body" orient="vert" idx="1"/>
          </p:nvPr>
        </p:nvSpPr>
        <p:spPr>
          <a:xfrm>
            <a:off x="1830588" y="1391249"/>
            <a:ext cx="24257496" cy="305508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6709" y="1391249"/>
            <a:ext cx="8228704" cy="30550840"/>
          </a:xfrm>
          <a:prstGeom prst="rect">
            <a:avLst/>
          </a:prstGeom>
        </p:spPr>
        <p:txBody>
          <a:bodyPr vert="eaVert" lIns="286520" tIns="143260" rIns="286520" bIns="143260"/>
          <a:lstStyle/>
          <a:p>
            <a:r>
              <a:rPr lang="en-US" smtClean="0"/>
              <a:t>Click to edit Master title style</a:t>
            </a:r>
            <a:endParaRPr lang="en-US"/>
          </a:p>
        </p:txBody>
      </p:sp>
      <p:sp>
        <p:nvSpPr>
          <p:cNvPr id="3" name="Vertical Text Placeholder 2"/>
          <p:cNvSpPr>
            <a:spLocks noGrp="1"/>
          </p:cNvSpPr>
          <p:nvPr>
            <p:ph type="body" orient="vert" idx="1"/>
          </p:nvPr>
        </p:nvSpPr>
        <p:spPr>
          <a:xfrm>
            <a:off x="1830588" y="1391249"/>
            <a:ext cx="24257496" cy="305508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363"/>
            <a:ext cx="25601416" cy="8879085"/>
          </a:xfrm>
        </p:spPr>
        <p:txBody>
          <a:bodyPr/>
          <a:lstStyle>
            <a:lvl1pPr marL="0" indent="0" algn="ctr">
              <a:buNone/>
              <a:defRPr/>
            </a:lvl1pPr>
            <a:lvl2pPr marL="1432543" indent="0" algn="ctr">
              <a:buNone/>
              <a:defRPr/>
            </a:lvl2pPr>
            <a:lvl3pPr marL="2865095" indent="0" algn="ctr">
              <a:buNone/>
              <a:defRPr/>
            </a:lvl3pPr>
            <a:lvl4pPr marL="4297643" indent="0" algn="ctr">
              <a:buNone/>
              <a:defRPr/>
            </a:lvl4pPr>
            <a:lvl5pPr marL="5730186" indent="0" algn="ctr">
              <a:buNone/>
              <a:defRPr/>
            </a:lvl5pPr>
            <a:lvl6pPr marL="7162742" indent="0" algn="ctr">
              <a:buNone/>
              <a:defRPr/>
            </a:lvl6pPr>
            <a:lvl7pPr marL="8595281" indent="0" algn="ctr">
              <a:buNone/>
              <a:defRPr/>
            </a:lvl7pPr>
            <a:lvl8pPr marL="10027833" indent="0" algn="ctr">
              <a:buNone/>
              <a:defRPr/>
            </a:lvl8pPr>
            <a:lvl9pPr marL="11460381" indent="0" algn="ctr">
              <a:buNone/>
              <a:defRPr/>
            </a:lvl9pPr>
          </a:lstStyle>
          <a:p>
            <a:r>
              <a:rPr lang="en-US" smtClean="0"/>
              <a:t>Click to edit Master subtitle style</a:t>
            </a:r>
            <a:endParaRPr lang="en-US"/>
          </a:p>
        </p:txBody>
      </p:sp>
    </p:spTree>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nchor="b"/>
          <a:lstStyle>
            <a:lvl1pPr marL="0" indent="0">
              <a:buNone/>
              <a:defRPr sz="6200"/>
            </a:lvl1pPr>
            <a:lvl2pPr marL="1432543" indent="0">
              <a:buNone/>
              <a:defRPr sz="5800"/>
            </a:lvl2pPr>
            <a:lvl3pPr marL="2865095" indent="0">
              <a:buNone/>
              <a:defRPr sz="4900"/>
            </a:lvl3pPr>
            <a:lvl4pPr marL="4297643" indent="0">
              <a:buNone/>
              <a:defRPr sz="4500"/>
            </a:lvl4pPr>
            <a:lvl5pPr marL="5730186" indent="0">
              <a:buNone/>
              <a:defRPr sz="4500"/>
            </a:lvl5pPr>
            <a:lvl6pPr marL="7162742" indent="0">
              <a:buNone/>
              <a:defRPr sz="4500"/>
            </a:lvl6pPr>
            <a:lvl7pPr marL="8595281" indent="0">
              <a:buNone/>
              <a:defRPr sz="4500"/>
            </a:lvl7pPr>
            <a:lvl8pPr marL="10027833" indent="0">
              <a:buNone/>
              <a:defRPr sz="4500"/>
            </a:lvl8pPr>
            <a:lvl9pPr marL="11460381" indent="0">
              <a:buNone/>
              <a:defRPr sz="4500"/>
            </a:lvl9pPr>
          </a:lstStyle>
          <a:p>
            <a:pPr lvl="0"/>
            <a:r>
              <a:rPr lang="en-US" smtClean="0"/>
              <a:t>Click to edit Master text styles</a:t>
            </a:r>
          </a:p>
        </p:txBody>
      </p:sp>
    </p:spTree>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85936" y="17056901"/>
            <a:ext cx="8036720" cy="11763376"/>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251280" y="17056901"/>
            <a:ext cx="8036720" cy="11763376"/>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nchor="b"/>
          <a:lstStyle>
            <a:lvl1pPr marL="0" indent="0">
              <a:buNone/>
              <a:defRPr sz="7600" b="1"/>
            </a:lvl1pPr>
            <a:lvl2pPr marL="1432543" indent="0">
              <a:buNone/>
              <a:defRPr sz="6200" b="1"/>
            </a:lvl2pPr>
            <a:lvl3pPr marL="2865095" indent="0">
              <a:buNone/>
              <a:defRPr sz="5800" b="1"/>
            </a:lvl3pPr>
            <a:lvl4pPr marL="4297643" indent="0">
              <a:buNone/>
              <a:defRPr sz="4900" b="1"/>
            </a:lvl4pPr>
            <a:lvl5pPr marL="5730186" indent="0">
              <a:buNone/>
              <a:defRPr sz="4900" b="1"/>
            </a:lvl5pPr>
            <a:lvl6pPr marL="7162742" indent="0">
              <a:buNone/>
              <a:defRPr sz="4900" b="1"/>
            </a:lvl6pPr>
            <a:lvl7pPr marL="8595281" indent="0">
              <a:buNone/>
              <a:defRPr sz="4900" b="1"/>
            </a:lvl7pPr>
            <a:lvl8pPr marL="10027833" indent="0">
              <a:buNone/>
              <a:defRPr sz="4900" b="1"/>
            </a:lvl8pPr>
            <a:lvl9pPr marL="11460381"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nchor="b"/>
          <a:lstStyle>
            <a:lvl1pPr marL="0" indent="0">
              <a:buNone/>
              <a:defRPr sz="7600" b="1"/>
            </a:lvl1pPr>
            <a:lvl2pPr marL="1432543" indent="0">
              <a:buNone/>
              <a:defRPr sz="6200" b="1"/>
            </a:lvl2pPr>
            <a:lvl3pPr marL="2865095" indent="0">
              <a:buNone/>
              <a:defRPr sz="5800" b="1"/>
            </a:lvl3pPr>
            <a:lvl4pPr marL="4297643" indent="0">
              <a:buNone/>
              <a:defRPr sz="4900" b="1"/>
            </a:lvl4pPr>
            <a:lvl5pPr marL="5730186" indent="0">
              <a:buNone/>
              <a:defRPr sz="4900" b="1"/>
            </a:lvl5pPr>
            <a:lvl6pPr marL="7162742" indent="0">
              <a:buNone/>
              <a:defRPr sz="4900" b="1"/>
            </a:lvl6pPr>
            <a:lvl7pPr marL="8595281" indent="0">
              <a:buNone/>
              <a:defRPr sz="4900" b="1"/>
            </a:lvl7pPr>
            <a:lvl8pPr marL="10027833" indent="0">
              <a:buNone/>
              <a:defRPr sz="4900" b="1"/>
            </a:lvl8pPr>
            <a:lvl9pPr marL="11460381"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02" y="1385614"/>
            <a:ext cx="12032756" cy="5887340"/>
          </a:xfrm>
        </p:spPr>
        <p:txBody>
          <a:bodyPr/>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02" y="7272937"/>
            <a:ext cx="12032756" cy="23764277"/>
          </a:xfrm>
        </p:spPr>
        <p:txBody>
          <a:bodyPr/>
          <a:lstStyle>
            <a:lvl1pPr marL="0" indent="0">
              <a:buNone/>
              <a:defRPr sz="4500"/>
            </a:lvl1pPr>
            <a:lvl2pPr marL="1432543" indent="0">
              <a:buNone/>
              <a:defRPr sz="3600"/>
            </a:lvl2pPr>
            <a:lvl3pPr marL="2865095" indent="0">
              <a:buNone/>
              <a:defRPr sz="3100"/>
            </a:lvl3pPr>
            <a:lvl4pPr marL="4297643" indent="0">
              <a:buNone/>
              <a:defRPr sz="2700"/>
            </a:lvl4pPr>
            <a:lvl5pPr marL="5730186" indent="0">
              <a:buNone/>
              <a:defRPr sz="2700"/>
            </a:lvl5pPr>
            <a:lvl6pPr marL="7162742" indent="0">
              <a:buNone/>
              <a:defRPr sz="2700"/>
            </a:lvl6pPr>
            <a:lvl7pPr marL="8595281" indent="0">
              <a:buNone/>
              <a:defRPr sz="2700"/>
            </a:lvl7pPr>
            <a:lvl8pPr marL="10027833" indent="0">
              <a:buNone/>
              <a:defRPr sz="2700"/>
            </a:lvl8pPr>
            <a:lvl9pPr marL="11460381" indent="0">
              <a:buNone/>
              <a:defRPr sz="2700"/>
            </a:lvl9pPr>
          </a:lstStyle>
          <a:p>
            <a:pPr lvl="0"/>
            <a:r>
              <a:rPr lang="en-US" smtClean="0"/>
              <a:t>Click to edit Master text styles</a:t>
            </a:r>
          </a:p>
        </p:txBody>
      </p:sp>
    </p:spTree>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55" y="24324178"/>
            <a:ext cx="21944708" cy="2872977"/>
          </a:xfrm>
        </p:spPr>
        <p:txBody>
          <a:bodyPr/>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55" y="3104854"/>
            <a:ext cx="21944708" cy="20846060"/>
          </a:xfrm>
        </p:spPr>
        <p:txBody>
          <a:bodyPr/>
          <a:lstStyle>
            <a:lvl1pPr marL="0" indent="0">
              <a:buNone/>
              <a:defRPr sz="9800"/>
            </a:lvl1pPr>
            <a:lvl2pPr marL="1432543" indent="0">
              <a:buNone/>
              <a:defRPr sz="8900"/>
            </a:lvl2pPr>
            <a:lvl3pPr marL="2865095" indent="0">
              <a:buNone/>
              <a:defRPr sz="7600"/>
            </a:lvl3pPr>
            <a:lvl4pPr marL="4297643" indent="0">
              <a:buNone/>
              <a:defRPr sz="6200"/>
            </a:lvl4pPr>
            <a:lvl5pPr marL="5730186" indent="0">
              <a:buNone/>
              <a:defRPr sz="6200"/>
            </a:lvl5pPr>
            <a:lvl6pPr marL="7162742" indent="0">
              <a:buNone/>
              <a:defRPr sz="6200"/>
            </a:lvl6pPr>
            <a:lvl7pPr marL="8595281" indent="0">
              <a:buNone/>
              <a:defRPr sz="6200"/>
            </a:lvl7pPr>
            <a:lvl8pPr marL="10027833" indent="0">
              <a:buNone/>
              <a:defRPr sz="6200"/>
            </a:lvl8pPr>
            <a:lvl9pPr marL="11460381" indent="0">
              <a:buNone/>
              <a:defRPr sz="6200"/>
            </a:lvl9pPr>
          </a:lstStyle>
          <a:p>
            <a:pPr lvl="0"/>
            <a:r>
              <a:rPr lang="en-US" noProof="0" smtClean="0">
                <a:sym typeface="Copperplate" charset="0"/>
              </a:rPr>
              <a:t>Click icon to add picture</a:t>
            </a:r>
            <a:endParaRPr lang="en-US" noProof="0">
              <a:sym typeface="Copperplate" charset="0"/>
            </a:endParaRPr>
          </a:p>
        </p:txBody>
      </p:sp>
      <p:sp>
        <p:nvSpPr>
          <p:cNvPr id="4" name="Text Placeholder 3"/>
          <p:cNvSpPr>
            <a:spLocks noGrp="1"/>
          </p:cNvSpPr>
          <p:nvPr>
            <p:ph type="body" sz="half" idx="2"/>
          </p:nvPr>
        </p:nvSpPr>
        <p:spPr>
          <a:xfrm>
            <a:off x="7170555" y="27197157"/>
            <a:ext cx="21944708" cy="4077592"/>
          </a:xfrm>
        </p:spPr>
        <p:txBody>
          <a:bodyPr/>
          <a:lstStyle>
            <a:lvl1pPr marL="0" indent="0">
              <a:buNone/>
              <a:defRPr sz="4500"/>
            </a:lvl1pPr>
            <a:lvl2pPr marL="1432543" indent="0">
              <a:buNone/>
              <a:defRPr sz="3600"/>
            </a:lvl2pPr>
            <a:lvl3pPr marL="2865095" indent="0">
              <a:buNone/>
              <a:defRPr sz="3100"/>
            </a:lvl3pPr>
            <a:lvl4pPr marL="4297643" indent="0">
              <a:buNone/>
              <a:defRPr sz="2700"/>
            </a:lvl4pPr>
            <a:lvl5pPr marL="5730186" indent="0">
              <a:buNone/>
              <a:defRPr sz="2700"/>
            </a:lvl5pPr>
            <a:lvl6pPr marL="7162742" indent="0">
              <a:buNone/>
              <a:defRPr sz="2700"/>
            </a:lvl6pPr>
            <a:lvl7pPr marL="8595281" indent="0">
              <a:buNone/>
              <a:defRPr sz="2700"/>
            </a:lvl7pPr>
            <a:lvl8pPr marL="10027833" indent="0">
              <a:buNone/>
              <a:defRPr sz="2700"/>
            </a:lvl8pPr>
            <a:lvl9pPr marL="11460381" indent="0">
              <a:buNone/>
              <a:defRPr sz="2700"/>
            </a:lvl9pPr>
          </a:lstStyle>
          <a:p>
            <a:pPr lvl="0"/>
            <a:r>
              <a:rPr lang="en-US" smtClean="0"/>
              <a:t>Click to edit Master text styles</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368"/>
            <a:ext cx="25601416" cy="8879085"/>
          </a:xfrm>
        </p:spPr>
        <p:txBody>
          <a:bodyPr/>
          <a:lstStyle>
            <a:lvl1pPr marL="0" indent="0" algn="ctr">
              <a:buNone/>
              <a:defRPr/>
            </a:lvl1pPr>
            <a:lvl2pPr marL="1432472" indent="0" algn="ctr">
              <a:buNone/>
              <a:defRPr/>
            </a:lvl2pPr>
            <a:lvl3pPr marL="2864948" indent="0" algn="ctr">
              <a:buNone/>
              <a:defRPr/>
            </a:lvl3pPr>
            <a:lvl4pPr marL="4297420" indent="0" algn="ctr">
              <a:buNone/>
              <a:defRPr/>
            </a:lvl4pPr>
            <a:lvl5pPr marL="5729892" indent="0" algn="ctr">
              <a:buNone/>
              <a:defRPr/>
            </a:lvl5pPr>
            <a:lvl6pPr marL="7162377" indent="0" algn="ctr">
              <a:buNone/>
              <a:defRPr/>
            </a:lvl6pPr>
            <a:lvl7pPr marL="8594840" indent="0" algn="ctr">
              <a:buNone/>
              <a:defRPr/>
            </a:lvl7pPr>
            <a:lvl8pPr marL="10027321" indent="0" algn="ctr">
              <a:buNone/>
              <a:defRPr/>
            </a:lvl8pPr>
            <a:lvl9pPr marL="11459797" indent="0" algn="ctr">
              <a:buNone/>
              <a:defRPr/>
            </a:lvl9pPr>
          </a:lstStyle>
          <a:p>
            <a:r>
              <a:rPr lang="en-US" smtClean="0"/>
              <a:t>Click to edit Master subtitle style</a:t>
            </a:r>
            <a:endParaRPr lang="en-US"/>
          </a:p>
        </p:txBody>
      </p:sp>
    </p:spTree>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162490" y="5022055"/>
            <a:ext cx="4125516" cy="237982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85940" y="5022055"/>
            <a:ext cx="11947920" cy="237982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368"/>
            <a:ext cx="25601416" cy="8879085"/>
          </a:xfrm>
        </p:spPr>
        <p:txBody>
          <a:bodyPr/>
          <a:lstStyle>
            <a:lvl1pPr marL="0" indent="0" algn="ctr">
              <a:buNone/>
              <a:defRPr/>
            </a:lvl1pPr>
            <a:lvl2pPr marL="1432472" indent="0" algn="ctr">
              <a:buNone/>
              <a:defRPr/>
            </a:lvl2pPr>
            <a:lvl3pPr marL="2864948" indent="0" algn="ctr">
              <a:buNone/>
              <a:defRPr/>
            </a:lvl3pPr>
            <a:lvl4pPr marL="4297420" indent="0" algn="ctr">
              <a:buNone/>
              <a:defRPr/>
            </a:lvl4pPr>
            <a:lvl5pPr marL="5729892" indent="0" algn="ctr">
              <a:buNone/>
              <a:defRPr/>
            </a:lvl5pPr>
            <a:lvl6pPr marL="7162377" indent="0" algn="ctr">
              <a:buNone/>
              <a:defRPr/>
            </a:lvl6pPr>
            <a:lvl7pPr marL="8594840" indent="0" algn="ctr">
              <a:buNone/>
              <a:defRPr/>
            </a:lvl7pPr>
            <a:lvl8pPr marL="10027321" indent="0" algn="ctr">
              <a:buNone/>
              <a:defRPr/>
            </a:lvl8pPr>
            <a:lvl9pPr marL="11459797" indent="0" algn="ctr">
              <a:buNone/>
              <a:defRPr/>
            </a:lvl9pPr>
          </a:lstStyle>
          <a:p>
            <a:r>
              <a:rPr lang="en-US" smtClean="0"/>
              <a:t>Click to edit Master subtitle style</a:t>
            </a:r>
            <a:endParaRPr lang="en-US"/>
          </a:p>
        </p:txBody>
      </p:sp>
    </p:spTree>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nchor="b"/>
          <a:lstStyle>
            <a:lvl1pPr marL="0" indent="0">
              <a:buNone/>
              <a:defRPr sz="6200"/>
            </a:lvl1pPr>
            <a:lvl2pPr marL="1432472" indent="0">
              <a:buNone/>
              <a:defRPr sz="5800"/>
            </a:lvl2pPr>
            <a:lvl3pPr marL="2864948" indent="0">
              <a:buNone/>
              <a:defRPr sz="4900"/>
            </a:lvl3pPr>
            <a:lvl4pPr marL="4297420" indent="0">
              <a:buNone/>
              <a:defRPr sz="4500"/>
            </a:lvl4pPr>
            <a:lvl5pPr marL="5729892" indent="0">
              <a:buNone/>
              <a:defRPr sz="4500"/>
            </a:lvl5pPr>
            <a:lvl6pPr marL="7162377" indent="0">
              <a:buNone/>
              <a:defRPr sz="4500"/>
            </a:lvl6pPr>
            <a:lvl7pPr marL="8594840" indent="0">
              <a:buNone/>
              <a:defRPr sz="4500"/>
            </a:lvl7pPr>
            <a:lvl8pPr marL="10027321" indent="0">
              <a:buNone/>
              <a:defRPr sz="4500"/>
            </a:lvl8pPr>
            <a:lvl9pPr marL="11459797" indent="0">
              <a:buNone/>
              <a:defRPr sz="4500"/>
            </a:lvl9pPr>
          </a:lstStyle>
          <a:p>
            <a:pPr lvl="0"/>
            <a:r>
              <a:rPr lang="en-US" smtClean="0"/>
              <a:t>Click to edit Master text styles</a:t>
            </a:r>
          </a:p>
        </p:txBody>
      </p:sp>
    </p:spTree>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430748" y="17056901"/>
            <a:ext cx="8036720" cy="11763376"/>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896092" y="17056901"/>
            <a:ext cx="8036720" cy="11763376"/>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nchor="b"/>
          <a:lstStyle>
            <a:lvl1pPr marL="0" indent="0">
              <a:buNone/>
              <a:defRPr sz="7600" b="1"/>
            </a:lvl1pPr>
            <a:lvl2pPr marL="1432472" indent="0">
              <a:buNone/>
              <a:defRPr sz="6200" b="1"/>
            </a:lvl2pPr>
            <a:lvl3pPr marL="2864948" indent="0">
              <a:buNone/>
              <a:defRPr sz="5800" b="1"/>
            </a:lvl3pPr>
            <a:lvl4pPr marL="4297420" indent="0">
              <a:buNone/>
              <a:defRPr sz="4900" b="1"/>
            </a:lvl4pPr>
            <a:lvl5pPr marL="5729892" indent="0">
              <a:buNone/>
              <a:defRPr sz="4900" b="1"/>
            </a:lvl5pPr>
            <a:lvl6pPr marL="7162377" indent="0">
              <a:buNone/>
              <a:defRPr sz="4900" b="1"/>
            </a:lvl6pPr>
            <a:lvl7pPr marL="8594840" indent="0">
              <a:buNone/>
              <a:defRPr sz="4900" b="1"/>
            </a:lvl7pPr>
            <a:lvl8pPr marL="10027321" indent="0">
              <a:buNone/>
              <a:defRPr sz="4900" b="1"/>
            </a:lvl8pPr>
            <a:lvl9pPr marL="11459797"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nchor="b"/>
          <a:lstStyle>
            <a:lvl1pPr marL="0" indent="0">
              <a:buNone/>
              <a:defRPr sz="7600" b="1"/>
            </a:lvl1pPr>
            <a:lvl2pPr marL="1432472" indent="0">
              <a:buNone/>
              <a:defRPr sz="6200" b="1"/>
            </a:lvl2pPr>
            <a:lvl3pPr marL="2864948" indent="0">
              <a:buNone/>
              <a:defRPr sz="5800" b="1"/>
            </a:lvl3pPr>
            <a:lvl4pPr marL="4297420" indent="0">
              <a:buNone/>
              <a:defRPr sz="4900" b="1"/>
            </a:lvl4pPr>
            <a:lvl5pPr marL="5729892" indent="0">
              <a:buNone/>
              <a:defRPr sz="4900" b="1"/>
            </a:lvl5pPr>
            <a:lvl6pPr marL="7162377" indent="0">
              <a:buNone/>
              <a:defRPr sz="4900" b="1"/>
            </a:lvl6pPr>
            <a:lvl7pPr marL="8594840" indent="0">
              <a:buNone/>
              <a:defRPr sz="4900" b="1"/>
            </a:lvl7pPr>
            <a:lvl8pPr marL="10027321" indent="0">
              <a:buNone/>
              <a:defRPr sz="4900" b="1"/>
            </a:lvl8pPr>
            <a:lvl9pPr marL="11459797"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06" y="1385619"/>
            <a:ext cx="12032756" cy="5887340"/>
          </a:xfrm>
        </p:spPr>
        <p:txBody>
          <a:bodyPr/>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06" y="7272937"/>
            <a:ext cx="12032756" cy="23764277"/>
          </a:xfrm>
        </p:spPr>
        <p:txBody>
          <a:bodyPr/>
          <a:lstStyle>
            <a:lvl1pPr marL="0" indent="0">
              <a:buNone/>
              <a:defRPr sz="4500"/>
            </a:lvl1pPr>
            <a:lvl2pPr marL="1432472" indent="0">
              <a:buNone/>
              <a:defRPr sz="3600"/>
            </a:lvl2pPr>
            <a:lvl3pPr marL="2864948" indent="0">
              <a:buNone/>
              <a:defRPr sz="3100"/>
            </a:lvl3pPr>
            <a:lvl4pPr marL="4297420" indent="0">
              <a:buNone/>
              <a:defRPr sz="2700"/>
            </a:lvl4pPr>
            <a:lvl5pPr marL="5729892" indent="0">
              <a:buNone/>
              <a:defRPr sz="2700"/>
            </a:lvl5pPr>
            <a:lvl6pPr marL="7162377" indent="0">
              <a:buNone/>
              <a:defRPr sz="2700"/>
            </a:lvl6pPr>
            <a:lvl7pPr marL="8594840" indent="0">
              <a:buNone/>
              <a:defRPr sz="2700"/>
            </a:lvl7pPr>
            <a:lvl8pPr marL="10027321" indent="0">
              <a:buNone/>
              <a:defRPr sz="2700"/>
            </a:lvl8pPr>
            <a:lvl9pPr marL="11459797" indent="0">
              <a:buNone/>
              <a:defRPr sz="2700"/>
            </a:lvl9pPr>
          </a:lstStyle>
          <a:p>
            <a:pPr lvl="0"/>
            <a:r>
              <a:rPr lang="en-US" smtClean="0"/>
              <a:t>Click to edit Master text styles</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58" y="24324178"/>
            <a:ext cx="21944708" cy="2872977"/>
          </a:xfrm>
        </p:spPr>
        <p:txBody>
          <a:bodyPr/>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58" y="3104854"/>
            <a:ext cx="21944708" cy="20846060"/>
          </a:xfrm>
        </p:spPr>
        <p:txBody>
          <a:bodyPr/>
          <a:lstStyle>
            <a:lvl1pPr marL="0" indent="0">
              <a:buNone/>
              <a:defRPr sz="9800"/>
            </a:lvl1pPr>
            <a:lvl2pPr marL="1432472" indent="0">
              <a:buNone/>
              <a:defRPr sz="8900"/>
            </a:lvl2pPr>
            <a:lvl3pPr marL="2864948" indent="0">
              <a:buNone/>
              <a:defRPr sz="7600"/>
            </a:lvl3pPr>
            <a:lvl4pPr marL="4297420" indent="0">
              <a:buNone/>
              <a:defRPr sz="6200"/>
            </a:lvl4pPr>
            <a:lvl5pPr marL="5729892" indent="0">
              <a:buNone/>
              <a:defRPr sz="6200"/>
            </a:lvl5pPr>
            <a:lvl6pPr marL="7162377" indent="0">
              <a:buNone/>
              <a:defRPr sz="6200"/>
            </a:lvl6pPr>
            <a:lvl7pPr marL="8594840" indent="0">
              <a:buNone/>
              <a:defRPr sz="6200"/>
            </a:lvl7pPr>
            <a:lvl8pPr marL="10027321" indent="0">
              <a:buNone/>
              <a:defRPr sz="6200"/>
            </a:lvl8pPr>
            <a:lvl9pPr marL="11459797" indent="0">
              <a:buNone/>
              <a:defRPr sz="6200"/>
            </a:lvl9pPr>
          </a:lstStyle>
          <a:p>
            <a:pPr lvl="0"/>
            <a:r>
              <a:rPr lang="en-US" noProof="0" smtClean="0">
                <a:sym typeface="Copperplate" charset="0"/>
              </a:rPr>
              <a:t>Click icon to add picture</a:t>
            </a:r>
            <a:endParaRPr lang="en-US" noProof="0">
              <a:sym typeface="Copperplate" charset="0"/>
            </a:endParaRPr>
          </a:p>
        </p:txBody>
      </p:sp>
      <p:sp>
        <p:nvSpPr>
          <p:cNvPr id="4" name="Text Placeholder 3"/>
          <p:cNvSpPr>
            <a:spLocks noGrp="1"/>
          </p:cNvSpPr>
          <p:nvPr>
            <p:ph type="body" sz="half" idx="2"/>
          </p:nvPr>
        </p:nvSpPr>
        <p:spPr>
          <a:xfrm>
            <a:off x="7170558" y="27197157"/>
            <a:ext cx="21944708" cy="4077592"/>
          </a:xfrm>
        </p:spPr>
        <p:txBody>
          <a:bodyPr/>
          <a:lstStyle>
            <a:lvl1pPr marL="0" indent="0">
              <a:buNone/>
              <a:defRPr sz="4500"/>
            </a:lvl1pPr>
            <a:lvl2pPr marL="1432472" indent="0">
              <a:buNone/>
              <a:defRPr sz="3600"/>
            </a:lvl2pPr>
            <a:lvl3pPr marL="2864948" indent="0">
              <a:buNone/>
              <a:defRPr sz="3100"/>
            </a:lvl3pPr>
            <a:lvl4pPr marL="4297420" indent="0">
              <a:buNone/>
              <a:defRPr sz="2700"/>
            </a:lvl4pPr>
            <a:lvl5pPr marL="5729892" indent="0">
              <a:buNone/>
              <a:defRPr sz="2700"/>
            </a:lvl5pPr>
            <a:lvl6pPr marL="7162377" indent="0">
              <a:buNone/>
              <a:defRPr sz="2700"/>
            </a:lvl6pPr>
            <a:lvl7pPr marL="8594840" indent="0">
              <a:buNone/>
              <a:defRPr sz="2700"/>
            </a:lvl7pPr>
            <a:lvl8pPr marL="10027321" indent="0">
              <a:buNone/>
              <a:defRPr sz="2700"/>
            </a:lvl8pPr>
            <a:lvl9pPr marL="11459797" indent="0">
              <a:buNone/>
              <a:defRPr sz="2700"/>
            </a:lvl9pPr>
          </a:lstStyle>
          <a:p>
            <a:pPr lvl="0"/>
            <a:r>
              <a:rPr lang="en-US" smtClean="0"/>
              <a:t>Click to edit Master text styles</a:t>
            </a:r>
          </a:p>
        </p:txBody>
      </p:sp>
    </p:spTree>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807298" y="5022055"/>
            <a:ext cx="4125516" cy="237982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430752" y="5022055"/>
            <a:ext cx="11947920" cy="237982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373"/>
            <a:ext cx="25601416" cy="8879085"/>
          </a:xfrm>
          <a:prstGeom prst="rect">
            <a:avLst/>
          </a:prstGeom>
        </p:spPr>
        <p:txBody>
          <a:bodyPr lIns="286476" tIns="143238" rIns="286476" bIns="143238"/>
          <a:lstStyle>
            <a:lvl1pPr marL="0" indent="0" algn="ctr">
              <a:buNone/>
              <a:defRPr/>
            </a:lvl1pPr>
            <a:lvl2pPr marL="1432396" indent="0" algn="ctr">
              <a:buNone/>
              <a:defRPr/>
            </a:lvl2pPr>
            <a:lvl3pPr marL="2864801" indent="0" algn="ctr">
              <a:buNone/>
              <a:defRPr/>
            </a:lvl3pPr>
            <a:lvl4pPr marL="4297197" indent="0" algn="ctr">
              <a:buNone/>
              <a:defRPr/>
            </a:lvl4pPr>
            <a:lvl5pPr marL="5729602" indent="0" algn="ctr">
              <a:buNone/>
              <a:defRPr/>
            </a:lvl5pPr>
            <a:lvl6pPr marL="7162011" indent="0" algn="ctr">
              <a:buNone/>
              <a:defRPr/>
            </a:lvl6pPr>
            <a:lvl7pPr marL="8594403" indent="0" algn="ctr">
              <a:buNone/>
              <a:defRPr/>
            </a:lvl7pPr>
            <a:lvl8pPr marL="10026808" indent="0" algn="ctr">
              <a:buNone/>
              <a:defRPr/>
            </a:lvl8pPr>
            <a:lvl9pPr marL="11459209"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830591" y="8109973"/>
            <a:ext cx="32914828" cy="22927269"/>
          </a:xfrm>
          <a:prstGeom prst="rect">
            <a:avLst/>
          </a:prstGeom>
        </p:spPr>
        <p:txBody>
          <a:bodyPr lIns="286476" tIns="143238" rIns="286476" bIns="14323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a:prstGeom prst="rect">
            <a:avLst/>
          </a:prstGeom>
        </p:spPr>
        <p:txBody>
          <a:bodyPr lIns="286476" tIns="143238" rIns="286476" bIns="143238" anchor="b"/>
          <a:lstStyle>
            <a:lvl1pPr marL="0" indent="0">
              <a:buNone/>
              <a:defRPr sz="6200"/>
            </a:lvl1pPr>
            <a:lvl2pPr marL="1432396" indent="0">
              <a:buNone/>
              <a:defRPr sz="5800"/>
            </a:lvl2pPr>
            <a:lvl3pPr marL="2864801" indent="0">
              <a:buNone/>
              <a:defRPr sz="4900"/>
            </a:lvl3pPr>
            <a:lvl4pPr marL="4297197" indent="0">
              <a:buNone/>
              <a:defRPr sz="4500"/>
            </a:lvl4pPr>
            <a:lvl5pPr marL="5729602" indent="0">
              <a:buNone/>
              <a:defRPr sz="4500"/>
            </a:lvl5pPr>
            <a:lvl6pPr marL="7162011" indent="0">
              <a:buNone/>
              <a:defRPr sz="4500"/>
            </a:lvl6pPr>
            <a:lvl7pPr marL="8594403" indent="0">
              <a:buNone/>
              <a:defRPr sz="4500"/>
            </a:lvl7pPr>
            <a:lvl8pPr marL="10026808" indent="0">
              <a:buNone/>
              <a:defRPr sz="4500"/>
            </a:lvl8pPr>
            <a:lvl9pPr marL="11459209" indent="0">
              <a:buNone/>
              <a:defRPr sz="4500"/>
            </a:lvl9pPr>
          </a:lstStyle>
          <a:p>
            <a:pPr lvl="0"/>
            <a:r>
              <a:rPr lang="en-US" smtClean="0"/>
              <a:t>Click to edit Master text styles</a:t>
            </a:r>
          </a:p>
        </p:txBody>
      </p:sp>
    </p:spTree>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30595" y="8109973"/>
            <a:ext cx="16243100" cy="22927269"/>
          </a:xfrm>
          <a:prstGeom prst="rect">
            <a:avLst/>
          </a:prstGeom>
        </p:spPr>
        <p:txBody>
          <a:bodyPr lIns="286476" tIns="143238" rIns="286476" bIns="143238"/>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02319" y="8109973"/>
            <a:ext cx="16243100" cy="22927269"/>
          </a:xfrm>
          <a:prstGeom prst="rect">
            <a:avLst/>
          </a:prstGeom>
        </p:spPr>
        <p:txBody>
          <a:bodyPr lIns="286476" tIns="143238" rIns="286476" bIns="143238"/>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a:prstGeom prst="rect">
            <a:avLst/>
          </a:prstGeom>
        </p:spPr>
        <p:txBody>
          <a:bodyPr lIns="286476" tIns="143238" rIns="286476" bIns="143238" anchor="b"/>
          <a:lstStyle>
            <a:lvl1pPr marL="0" indent="0">
              <a:buNone/>
              <a:defRPr sz="7600" b="1"/>
            </a:lvl1pPr>
            <a:lvl2pPr marL="1432396" indent="0">
              <a:buNone/>
              <a:defRPr sz="6200" b="1"/>
            </a:lvl2pPr>
            <a:lvl3pPr marL="2864801" indent="0">
              <a:buNone/>
              <a:defRPr sz="5800" b="1"/>
            </a:lvl3pPr>
            <a:lvl4pPr marL="4297197" indent="0">
              <a:buNone/>
              <a:defRPr sz="4900" b="1"/>
            </a:lvl4pPr>
            <a:lvl5pPr marL="5729602" indent="0">
              <a:buNone/>
              <a:defRPr sz="4900" b="1"/>
            </a:lvl5pPr>
            <a:lvl6pPr marL="7162011" indent="0">
              <a:buNone/>
              <a:defRPr sz="4900" b="1"/>
            </a:lvl6pPr>
            <a:lvl7pPr marL="8594403" indent="0">
              <a:buNone/>
              <a:defRPr sz="4900" b="1"/>
            </a:lvl7pPr>
            <a:lvl8pPr marL="10026808" indent="0">
              <a:buNone/>
              <a:defRPr sz="4900" b="1"/>
            </a:lvl8pPr>
            <a:lvl9pPr marL="11459209"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a:prstGeom prst="rect">
            <a:avLst/>
          </a:prstGeom>
        </p:spPr>
        <p:txBody>
          <a:bodyPr lIns="286476" tIns="143238" rIns="286476" bIns="143238"/>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a:prstGeom prst="rect">
            <a:avLst/>
          </a:prstGeom>
        </p:spPr>
        <p:txBody>
          <a:bodyPr lIns="286476" tIns="143238" rIns="286476" bIns="143238" anchor="b"/>
          <a:lstStyle>
            <a:lvl1pPr marL="0" indent="0">
              <a:buNone/>
              <a:defRPr sz="7600" b="1"/>
            </a:lvl1pPr>
            <a:lvl2pPr marL="1432396" indent="0">
              <a:buNone/>
              <a:defRPr sz="6200" b="1"/>
            </a:lvl2pPr>
            <a:lvl3pPr marL="2864801" indent="0">
              <a:buNone/>
              <a:defRPr sz="5800" b="1"/>
            </a:lvl3pPr>
            <a:lvl4pPr marL="4297197" indent="0">
              <a:buNone/>
              <a:defRPr sz="4900" b="1"/>
            </a:lvl4pPr>
            <a:lvl5pPr marL="5729602" indent="0">
              <a:buNone/>
              <a:defRPr sz="4900" b="1"/>
            </a:lvl5pPr>
            <a:lvl6pPr marL="7162011" indent="0">
              <a:buNone/>
              <a:defRPr sz="4900" b="1"/>
            </a:lvl6pPr>
            <a:lvl7pPr marL="8594403" indent="0">
              <a:buNone/>
              <a:defRPr sz="4900" b="1"/>
            </a:lvl7pPr>
            <a:lvl8pPr marL="10026808" indent="0">
              <a:buNone/>
              <a:defRPr sz="4900" b="1"/>
            </a:lvl8pPr>
            <a:lvl9pPr marL="11459209"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a:prstGeom prst="rect">
            <a:avLst/>
          </a:prstGeom>
        </p:spPr>
        <p:txBody>
          <a:bodyPr lIns="286476" tIns="143238" rIns="286476" bIns="143238"/>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nchor="b"/>
          <a:lstStyle>
            <a:lvl1pPr marL="0" indent="0">
              <a:buNone/>
              <a:defRPr sz="6200"/>
            </a:lvl1pPr>
            <a:lvl2pPr marL="1432472" indent="0">
              <a:buNone/>
              <a:defRPr sz="5800"/>
            </a:lvl2pPr>
            <a:lvl3pPr marL="2864948" indent="0">
              <a:buNone/>
              <a:defRPr sz="4900"/>
            </a:lvl3pPr>
            <a:lvl4pPr marL="4297420" indent="0">
              <a:buNone/>
              <a:defRPr sz="4500"/>
            </a:lvl4pPr>
            <a:lvl5pPr marL="5729892" indent="0">
              <a:buNone/>
              <a:defRPr sz="4500"/>
            </a:lvl5pPr>
            <a:lvl6pPr marL="7162377" indent="0">
              <a:buNone/>
              <a:defRPr sz="4500"/>
            </a:lvl6pPr>
            <a:lvl7pPr marL="8594840" indent="0">
              <a:buNone/>
              <a:defRPr sz="4500"/>
            </a:lvl7pPr>
            <a:lvl8pPr marL="10027321" indent="0">
              <a:buNone/>
              <a:defRPr sz="4500"/>
            </a:lvl8pPr>
            <a:lvl9pPr marL="11459797" indent="0">
              <a:buNone/>
              <a:defRPr sz="4500"/>
            </a:lvl9pPr>
          </a:lstStyle>
          <a:p>
            <a:pPr lvl="0"/>
            <a:r>
              <a:rPr lang="en-US" smtClean="0"/>
              <a:t>Click to edit Master text styles</a:t>
            </a:r>
          </a:p>
        </p:txBody>
      </p:sp>
    </p:spTree>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10" y="1385625"/>
            <a:ext cx="12032756" cy="5887340"/>
          </a:xfrm>
        </p:spPr>
        <p:txBody>
          <a:bodyPr anchor="b"/>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a:prstGeom prst="rect">
            <a:avLst/>
          </a:prstGeom>
        </p:spPr>
        <p:txBody>
          <a:bodyPr lIns="286476" tIns="143238" rIns="286476" bIns="143238"/>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10" y="7272937"/>
            <a:ext cx="12032756" cy="23764277"/>
          </a:xfrm>
          <a:prstGeom prst="rect">
            <a:avLst/>
          </a:prstGeom>
        </p:spPr>
        <p:txBody>
          <a:bodyPr lIns="286476" tIns="143238" rIns="286476" bIns="143238"/>
          <a:lstStyle>
            <a:lvl1pPr marL="0" indent="0">
              <a:buNone/>
              <a:defRPr sz="4500"/>
            </a:lvl1pPr>
            <a:lvl2pPr marL="1432396" indent="0">
              <a:buNone/>
              <a:defRPr sz="3600"/>
            </a:lvl2pPr>
            <a:lvl3pPr marL="2864801" indent="0">
              <a:buNone/>
              <a:defRPr sz="3100"/>
            </a:lvl3pPr>
            <a:lvl4pPr marL="4297197" indent="0">
              <a:buNone/>
              <a:defRPr sz="2700"/>
            </a:lvl4pPr>
            <a:lvl5pPr marL="5729602" indent="0">
              <a:buNone/>
              <a:defRPr sz="2700"/>
            </a:lvl5pPr>
            <a:lvl6pPr marL="7162011" indent="0">
              <a:buNone/>
              <a:defRPr sz="2700"/>
            </a:lvl6pPr>
            <a:lvl7pPr marL="8594403" indent="0">
              <a:buNone/>
              <a:defRPr sz="2700"/>
            </a:lvl7pPr>
            <a:lvl8pPr marL="10026808" indent="0">
              <a:buNone/>
              <a:defRPr sz="2700"/>
            </a:lvl8pPr>
            <a:lvl9pPr marL="11459209" indent="0">
              <a:buNone/>
              <a:defRPr sz="2700"/>
            </a:lvl9pPr>
          </a:lstStyle>
          <a:p>
            <a:pPr lvl="0"/>
            <a:r>
              <a:rPr lang="en-US" smtClean="0"/>
              <a:t>Click to edit Master text styles</a:t>
            </a:r>
          </a:p>
        </p:txBody>
      </p:sp>
    </p:spTree>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62" y="24324178"/>
            <a:ext cx="21944708" cy="2872977"/>
          </a:xfrm>
        </p:spPr>
        <p:txBody>
          <a:bodyPr anchor="b"/>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62" y="3104854"/>
            <a:ext cx="21944708" cy="20846060"/>
          </a:xfrm>
          <a:prstGeom prst="rect">
            <a:avLst/>
          </a:prstGeom>
        </p:spPr>
        <p:txBody>
          <a:bodyPr lIns="286476" tIns="143238" rIns="286476" bIns="143238"/>
          <a:lstStyle>
            <a:lvl1pPr marL="0" indent="0">
              <a:buNone/>
              <a:defRPr sz="9800"/>
            </a:lvl1pPr>
            <a:lvl2pPr marL="1432396" indent="0">
              <a:buNone/>
              <a:defRPr sz="8900"/>
            </a:lvl2pPr>
            <a:lvl3pPr marL="2864801" indent="0">
              <a:buNone/>
              <a:defRPr sz="7600"/>
            </a:lvl3pPr>
            <a:lvl4pPr marL="4297197" indent="0">
              <a:buNone/>
              <a:defRPr sz="6200"/>
            </a:lvl4pPr>
            <a:lvl5pPr marL="5729602" indent="0">
              <a:buNone/>
              <a:defRPr sz="6200"/>
            </a:lvl5pPr>
            <a:lvl6pPr marL="7162011" indent="0">
              <a:buNone/>
              <a:defRPr sz="6200"/>
            </a:lvl6pPr>
            <a:lvl7pPr marL="8594403" indent="0">
              <a:buNone/>
              <a:defRPr sz="6200"/>
            </a:lvl7pPr>
            <a:lvl8pPr marL="10026808" indent="0">
              <a:buNone/>
              <a:defRPr sz="6200"/>
            </a:lvl8pPr>
            <a:lvl9pPr marL="11459209" indent="0">
              <a:buNone/>
              <a:defRPr sz="6200"/>
            </a:lvl9pPr>
          </a:lstStyle>
          <a:p>
            <a:pPr lvl="0"/>
            <a:r>
              <a:rPr lang="en-US" noProof="0" smtClean="0">
                <a:sym typeface="Copperplate" charset="0"/>
              </a:rPr>
              <a:t>Click icon to add picture</a:t>
            </a:r>
            <a:endParaRPr lang="en-US" noProof="0">
              <a:sym typeface="Copperplate" charset="0"/>
            </a:endParaRPr>
          </a:p>
        </p:txBody>
      </p:sp>
      <p:sp>
        <p:nvSpPr>
          <p:cNvPr id="4" name="Text Placeholder 3"/>
          <p:cNvSpPr>
            <a:spLocks noGrp="1"/>
          </p:cNvSpPr>
          <p:nvPr>
            <p:ph type="body" sz="half" idx="2"/>
          </p:nvPr>
        </p:nvSpPr>
        <p:spPr>
          <a:xfrm>
            <a:off x="7170562" y="27197157"/>
            <a:ext cx="21944708" cy="4077592"/>
          </a:xfrm>
          <a:prstGeom prst="rect">
            <a:avLst/>
          </a:prstGeom>
        </p:spPr>
        <p:txBody>
          <a:bodyPr lIns="286476" tIns="143238" rIns="286476" bIns="143238"/>
          <a:lstStyle>
            <a:lvl1pPr marL="0" indent="0">
              <a:buNone/>
              <a:defRPr sz="4500"/>
            </a:lvl1pPr>
            <a:lvl2pPr marL="1432396" indent="0">
              <a:buNone/>
              <a:defRPr sz="3600"/>
            </a:lvl2pPr>
            <a:lvl3pPr marL="2864801" indent="0">
              <a:buNone/>
              <a:defRPr sz="3100"/>
            </a:lvl3pPr>
            <a:lvl4pPr marL="4297197" indent="0">
              <a:buNone/>
              <a:defRPr sz="2700"/>
            </a:lvl4pPr>
            <a:lvl5pPr marL="5729602" indent="0">
              <a:buNone/>
              <a:defRPr sz="2700"/>
            </a:lvl5pPr>
            <a:lvl6pPr marL="7162011" indent="0">
              <a:buNone/>
              <a:defRPr sz="2700"/>
            </a:lvl6pPr>
            <a:lvl7pPr marL="8594403" indent="0">
              <a:buNone/>
              <a:defRPr sz="2700"/>
            </a:lvl7pPr>
            <a:lvl8pPr marL="10026808" indent="0">
              <a:buNone/>
              <a:defRPr sz="2700"/>
            </a:lvl8pPr>
            <a:lvl9pPr marL="11459209" indent="0">
              <a:buNone/>
              <a:defRPr sz="2700"/>
            </a:lvl9pPr>
          </a:lstStyle>
          <a:p>
            <a:pPr lvl="0"/>
            <a:r>
              <a:rPr lang="en-US" smtClean="0"/>
              <a:t>Click to edit Master text styles</a:t>
            </a:r>
          </a:p>
        </p:txBody>
      </p:sp>
    </p:spTree>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830591" y="8109973"/>
            <a:ext cx="32914828" cy="22927269"/>
          </a:xfrm>
          <a:prstGeom prst="rect">
            <a:avLst/>
          </a:prstGeom>
        </p:spPr>
        <p:txBody>
          <a:bodyPr vert="eaVert" lIns="286476" tIns="143238" rIns="286476" bIns="14323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6709" y="8109951"/>
            <a:ext cx="8228704" cy="2306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30588" y="8109951"/>
            <a:ext cx="24257496" cy="23063000"/>
          </a:xfrm>
          <a:prstGeom prst="rect">
            <a:avLst/>
          </a:prstGeom>
        </p:spPr>
        <p:txBody>
          <a:bodyPr vert="eaVert" lIns="286476" tIns="143238" rIns="286476" bIns="14323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379"/>
            <a:ext cx="25601416" cy="8879085"/>
          </a:xfrm>
          <a:prstGeom prst="rect">
            <a:avLst/>
          </a:prstGeom>
        </p:spPr>
        <p:txBody>
          <a:bodyPr lIns="286458" tIns="143229" rIns="286458" bIns="143229"/>
          <a:lstStyle>
            <a:lvl1pPr marL="0" indent="0" algn="ctr">
              <a:buNone/>
              <a:defRPr/>
            </a:lvl1pPr>
            <a:lvl2pPr marL="1432320" indent="0" algn="ctr">
              <a:buNone/>
              <a:defRPr/>
            </a:lvl2pPr>
            <a:lvl3pPr marL="2864654" indent="0" algn="ctr">
              <a:buNone/>
              <a:defRPr/>
            </a:lvl3pPr>
            <a:lvl4pPr marL="4296979" indent="0" algn="ctr">
              <a:buNone/>
              <a:defRPr/>
            </a:lvl4pPr>
            <a:lvl5pPr marL="5729308" indent="0" algn="ctr">
              <a:buNone/>
              <a:defRPr/>
            </a:lvl5pPr>
            <a:lvl6pPr marL="7161642" indent="0" algn="ctr">
              <a:buNone/>
              <a:defRPr/>
            </a:lvl6pPr>
            <a:lvl7pPr marL="8593962" indent="0" algn="ctr">
              <a:buNone/>
              <a:defRPr/>
            </a:lvl7pPr>
            <a:lvl8pPr marL="10026295" indent="0" algn="ctr">
              <a:buNone/>
              <a:defRPr/>
            </a:lvl8pPr>
            <a:lvl9pPr marL="11458625" indent="0" algn="ctr">
              <a:buNone/>
              <a:defRPr/>
            </a:lvl9pPr>
          </a:lstStyle>
          <a:p>
            <a:r>
              <a:rPr lang="en-US" smtClean="0"/>
              <a:t>Click to edit Master subtitle style</a:t>
            </a:r>
            <a:endParaRPr lang="en-US"/>
          </a:p>
        </p:txBody>
      </p:sp>
    </p:spTree>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830591" y="8109979"/>
            <a:ext cx="32914828" cy="22927269"/>
          </a:xfrm>
          <a:prstGeom prst="rect">
            <a:avLst/>
          </a:prstGeom>
        </p:spPr>
        <p:txBody>
          <a:bodyPr lIns="286458" tIns="143229" rIns="286458" bIns="1432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a:prstGeom prst="rect">
            <a:avLst/>
          </a:prstGeom>
        </p:spPr>
        <p:txBody>
          <a:bodyPr lIns="286458" tIns="143229" rIns="286458" bIns="143229" anchor="b"/>
          <a:lstStyle>
            <a:lvl1pPr marL="0" indent="0">
              <a:buNone/>
              <a:defRPr sz="6200"/>
            </a:lvl1pPr>
            <a:lvl2pPr marL="1432320" indent="0">
              <a:buNone/>
              <a:defRPr sz="5800"/>
            </a:lvl2pPr>
            <a:lvl3pPr marL="2864654" indent="0">
              <a:buNone/>
              <a:defRPr sz="4900"/>
            </a:lvl3pPr>
            <a:lvl4pPr marL="4296979" indent="0">
              <a:buNone/>
              <a:defRPr sz="4500"/>
            </a:lvl4pPr>
            <a:lvl5pPr marL="5729308" indent="0">
              <a:buNone/>
              <a:defRPr sz="4500"/>
            </a:lvl5pPr>
            <a:lvl6pPr marL="7161642" indent="0">
              <a:buNone/>
              <a:defRPr sz="4500"/>
            </a:lvl6pPr>
            <a:lvl7pPr marL="8593962" indent="0">
              <a:buNone/>
              <a:defRPr sz="4500"/>
            </a:lvl7pPr>
            <a:lvl8pPr marL="10026295" indent="0">
              <a:buNone/>
              <a:defRPr sz="4500"/>
            </a:lvl8pPr>
            <a:lvl9pPr marL="11458625" indent="0">
              <a:buNone/>
              <a:defRPr sz="4500"/>
            </a:lvl9pPr>
          </a:lstStyle>
          <a:p>
            <a:pPr lvl="0"/>
            <a:r>
              <a:rPr lang="en-US" smtClean="0"/>
              <a:t>Click to edit Master text styles</a:t>
            </a:r>
          </a:p>
        </p:txBody>
      </p:sp>
    </p:spTree>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30595" y="8109979"/>
            <a:ext cx="16243100" cy="22927269"/>
          </a:xfrm>
          <a:prstGeom prst="rect">
            <a:avLst/>
          </a:prstGeom>
        </p:spPr>
        <p:txBody>
          <a:bodyPr lIns="286458" tIns="143229" rIns="286458" bIns="143229"/>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02319" y="8109979"/>
            <a:ext cx="16243100" cy="22927269"/>
          </a:xfrm>
          <a:prstGeom prst="rect">
            <a:avLst/>
          </a:prstGeom>
        </p:spPr>
        <p:txBody>
          <a:bodyPr lIns="286458" tIns="143229" rIns="286458" bIns="143229"/>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a:prstGeom prst="rect">
            <a:avLst/>
          </a:prstGeom>
        </p:spPr>
        <p:txBody>
          <a:bodyPr lIns="286458" tIns="143229" rIns="286458" bIns="143229" anchor="b"/>
          <a:lstStyle>
            <a:lvl1pPr marL="0" indent="0">
              <a:buNone/>
              <a:defRPr sz="7600" b="1"/>
            </a:lvl1pPr>
            <a:lvl2pPr marL="1432320" indent="0">
              <a:buNone/>
              <a:defRPr sz="6200" b="1"/>
            </a:lvl2pPr>
            <a:lvl3pPr marL="2864654" indent="0">
              <a:buNone/>
              <a:defRPr sz="5800" b="1"/>
            </a:lvl3pPr>
            <a:lvl4pPr marL="4296979" indent="0">
              <a:buNone/>
              <a:defRPr sz="4900" b="1"/>
            </a:lvl4pPr>
            <a:lvl5pPr marL="5729308" indent="0">
              <a:buNone/>
              <a:defRPr sz="4900" b="1"/>
            </a:lvl5pPr>
            <a:lvl6pPr marL="7161642" indent="0">
              <a:buNone/>
              <a:defRPr sz="4900" b="1"/>
            </a:lvl6pPr>
            <a:lvl7pPr marL="8593962" indent="0">
              <a:buNone/>
              <a:defRPr sz="4900" b="1"/>
            </a:lvl7pPr>
            <a:lvl8pPr marL="10026295" indent="0">
              <a:buNone/>
              <a:defRPr sz="4900" b="1"/>
            </a:lvl8pPr>
            <a:lvl9pPr marL="11458625"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a:prstGeom prst="rect">
            <a:avLst/>
          </a:prstGeom>
        </p:spPr>
        <p:txBody>
          <a:bodyPr lIns="286458" tIns="143229" rIns="286458" bIns="143229"/>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a:prstGeom prst="rect">
            <a:avLst/>
          </a:prstGeom>
        </p:spPr>
        <p:txBody>
          <a:bodyPr lIns="286458" tIns="143229" rIns="286458" bIns="143229" anchor="b"/>
          <a:lstStyle>
            <a:lvl1pPr marL="0" indent="0">
              <a:buNone/>
              <a:defRPr sz="7600" b="1"/>
            </a:lvl1pPr>
            <a:lvl2pPr marL="1432320" indent="0">
              <a:buNone/>
              <a:defRPr sz="6200" b="1"/>
            </a:lvl2pPr>
            <a:lvl3pPr marL="2864654" indent="0">
              <a:buNone/>
              <a:defRPr sz="5800" b="1"/>
            </a:lvl3pPr>
            <a:lvl4pPr marL="4296979" indent="0">
              <a:buNone/>
              <a:defRPr sz="4900" b="1"/>
            </a:lvl4pPr>
            <a:lvl5pPr marL="5729308" indent="0">
              <a:buNone/>
              <a:defRPr sz="4900" b="1"/>
            </a:lvl5pPr>
            <a:lvl6pPr marL="7161642" indent="0">
              <a:buNone/>
              <a:defRPr sz="4900" b="1"/>
            </a:lvl6pPr>
            <a:lvl7pPr marL="8593962" indent="0">
              <a:buNone/>
              <a:defRPr sz="4900" b="1"/>
            </a:lvl7pPr>
            <a:lvl8pPr marL="10026295" indent="0">
              <a:buNone/>
              <a:defRPr sz="4900" b="1"/>
            </a:lvl8pPr>
            <a:lvl9pPr marL="11458625"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a:prstGeom prst="rect">
            <a:avLst/>
          </a:prstGeom>
        </p:spPr>
        <p:txBody>
          <a:bodyPr lIns="286458" tIns="143229" rIns="286458" bIns="143229"/>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85936" y="17056901"/>
            <a:ext cx="8036720" cy="11763376"/>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251280" y="17056901"/>
            <a:ext cx="8036720" cy="11763376"/>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14" y="1385630"/>
            <a:ext cx="12032756" cy="5887340"/>
          </a:xfrm>
        </p:spPr>
        <p:txBody>
          <a:bodyPr anchor="b"/>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a:prstGeom prst="rect">
            <a:avLst/>
          </a:prstGeom>
        </p:spPr>
        <p:txBody>
          <a:bodyPr lIns="286458" tIns="143229" rIns="286458" bIns="143229"/>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14" y="7272937"/>
            <a:ext cx="12032756" cy="23764277"/>
          </a:xfrm>
          <a:prstGeom prst="rect">
            <a:avLst/>
          </a:prstGeom>
        </p:spPr>
        <p:txBody>
          <a:bodyPr lIns="286458" tIns="143229" rIns="286458" bIns="143229"/>
          <a:lstStyle>
            <a:lvl1pPr marL="0" indent="0">
              <a:buNone/>
              <a:defRPr sz="4500"/>
            </a:lvl1pPr>
            <a:lvl2pPr marL="1432320" indent="0">
              <a:buNone/>
              <a:defRPr sz="3600"/>
            </a:lvl2pPr>
            <a:lvl3pPr marL="2864654" indent="0">
              <a:buNone/>
              <a:defRPr sz="3100"/>
            </a:lvl3pPr>
            <a:lvl4pPr marL="4296979" indent="0">
              <a:buNone/>
              <a:defRPr sz="2700"/>
            </a:lvl4pPr>
            <a:lvl5pPr marL="5729308" indent="0">
              <a:buNone/>
              <a:defRPr sz="2700"/>
            </a:lvl5pPr>
            <a:lvl6pPr marL="7161642" indent="0">
              <a:buNone/>
              <a:defRPr sz="2700"/>
            </a:lvl6pPr>
            <a:lvl7pPr marL="8593962" indent="0">
              <a:buNone/>
              <a:defRPr sz="2700"/>
            </a:lvl7pPr>
            <a:lvl8pPr marL="10026295" indent="0">
              <a:buNone/>
              <a:defRPr sz="2700"/>
            </a:lvl8pPr>
            <a:lvl9pPr marL="11458625" indent="0">
              <a:buNone/>
              <a:defRPr sz="2700"/>
            </a:lvl9pPr>
          </a:lstStyle>
          <a:p>
            <a:pPr lvl="0"/>
            <a:r>
              <a:rPr lang="en-US" smtClean="0"/>
              <a:t>Click to edit Master text styles</a:t>
            </a:r>
          </a:p>
        </p:txBody>
      </p:sp>
    </p:spTree>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67" y="24324178"/>
            <a:ext cx="21944708" cy="2872977"/>
          </a:xfrm>
        </p:spPr>
        <p:txBody>
          <a:bodyPr anchor="b"/>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67" y="3104854"/>
            <a:ext cx="21944708" cy="20846060"/>
          </a:xfrm>
          <a:prstGeom prst="rect">
            <a:avLst/>
          </a:prstGeom>
        </p:spPr>
        <p:txBody>
          <a:bodyPr lIns="286458" tIns="143229" rIns="286458" bIns="143229"/>
          <a:lstStyle>
            <a:lvl1pPr marL="0" indent="0">
              <a:buNone/>
              <a:defRPr sz="9800"/>
            </a:lvl1pPr>
            <a:lvl2pPr marL="1432320" indent="0">
              <a:buNone/>
              <a:defRPr sz="8900"/>
            </a:lvl2pPr>
            <a:lvl3pPr marL="2864654" indent="0">
              <a:buNone/>
              <a:defRPr sz="7600"/>
            </a:lvl3pPr>
            <a:lvl4pPr marL="4296979" indent="0">
              <a:buNone/>
              <a:defRPr sz="6200"/>
            </a:lvl4pPr>
            <a:lvl5pPr marL="5729308" indent="0">
              <a:buNone/>
              <a:defRPr sz="6200"/>
            </a:lvl5pPr>
            <a:lvl6pPr marL="7161642" indent="0">
              <a:buNone/>
              <a:defRPr sz="6200"/>
            </a:lvl6pPr>
            <a:lvl7pPr marL="8593962" indent="0">
              <a:buNone/>
              <a:defRPr sz="6200"/>
            </a:lvl7pPr>
            <a:lvl8pPr marL="10026295" indent="0">
              <a:buNone/>
              <a:defRPr sz="6200"/>
            </a:lvl8pPr>
            <a:lvl9pPr marL="11458625" indent="0">
              <a:buNone/>
              <a:defRPr sz="6200"/>
            </a:lvl9pPr>
          </a:lstStyle>
          <a:p>
            <a:pPr lvl="0"/>
            <a:r>
              <a:rPr lang="en-US" noProof="0" smtClean="0">
                <a:sym typeface="Copperplate" charset="0"/>
              </a:rPr>
              <a:t>Click icon to add picture</a:t>
            </a:r>
            <a:endParaRPr lang="en-US" noProof="0">
              <a:sym typeface="Copperplate" charset="0"/>
            </a:endParaRPr>
          </a:p>
        </p:txBody>
      </p:sp>
      <p:sp>
        <p:nvSpPr>
          <p:cNvPr id="4" name="Text Placeholder 3"/>
          <p:cNvSpPr>
            <a:spLocks noGrp="1"/>
          </p:cNvSpPr>
          <p:nvPr>
            <p:ph type="body" sz="half" idx="2"/>
          </p:nvPr>
        </p:nvSpPr>
        <p:spPr>
          <a:xfrm>
            <a:off x="7170567" y="27197157"/>
            <a:ext cx="21944708" cy="4077592"/>
          </a:xfrm>
          <a:prstGeom prst="rect">
            <a:avLst/>
          </a:prstGeom>
        </p:spPr>
        <p:txBody>
          <a:bodyPr lIns="286458" tIns="143229" rIns="286458" bIns="143229"/>
          <a:lstStyle>
            <a:lvl1pPr marL="0" indent="0">
              <a:buNone/>
              <a:defRPr sz="4500"/>
            </a:lvl1pPr>
            <a:lvl2pPr marL="1432320" indent="0">
              <a:buNone/>
              <a:defRPr sz="3600"/>
            </a:lvl2pPr>
            <a:lvl3pPr marL="2864654" indent="0">
              <a:buNone/>
              <a:defRPr sz="3100"/>
            </a:lvl3pPr>
            <a:lvl4pPr marL="4296979" indent="0">
              <a:buNone/>
              <a:defRPr sz="2700"/>
            </a:lvl4pPr>
            <a:lvl5pPr marL="5729308" indent="0">
              <a:buNone/>
              <a:defRPr sz="2700"/>
            </a:lvl5pPr>
            <a:lvl6pPr marL="7161642" indent="0">
              <a:buNone/>
              <a:defRPr sz="2700"/>
            </a:lvl6pPr>
            <a:lvl7pPr marL="8593962" indent="0">
              <a:buNone/>
              <a:defRPr sz="2700"/>
            </a:lvl7pPr>
            <a:lvl8pPr marL="10026295" indent="0">
              <a:buNone/>
              <a:defRPr sz="2700"/>
            </a:lvl8pPr>
            <a:lvl9pPr marL="11458625" indent="0">
              <a:buNone/>
              <a:defRPr sz="2700"/>
            </a:lvl9pPr>
          </a:lstStyle>
          <a:p>
            <a:pPr lvl="0"/>
            <a:r>
              <a:rPr lang="en-US" smtClean="0"/>
              <a:t>Click to edit Master text styles</a:t>
            </a:r>
          </a:p>
        </p:txBody>
      </p:sp>
    </p:spTree>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830591" y="8109979"/>
            <a:ext cx="32914828" cy="22927269"/>
          </a:xfrm>
          <a:prstGeom prst="rect">
            <a:avLst/>
          </a:prstGeom>
        </p:spPr>
        <p:txBody>
          <a:bodyPr vert="eaVert" lIns="286458" tIns="143229" rIns="286458" bIns="1432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6709" y="8109979"/>
            <a:ext cx="8228704" cy="229272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30588" y="8109979"/>
            <a:ext cx="24257496" cy="22927269"/>
          </a:xfrm>
          <a:prstGeom prst="rect">
            <a:avLst/>
          </a:prstGeom>
        </p:spPr>
        <p:txBody>
          <a:bodyPr vert="eaVert" lIns="286458" tIns="143229" rIns="286458" bIns="1432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384"/>
            <a:ext cx="25601416" cy="8879085"/>
          </a:xfrm>
          <a:prstGeom prst="rect">
            <a:avLst/>
          </a:prstGeom>
        </p:spPr>
        <p:txBody>
          <a:bodyPr lIns="286444" tIns="143220" rIns="286444" bIns="143220"/>
          <a:lstStyle>
            <a:lvl1pPr marL="0" indent="0" algn="ctr">
              <a:buNone/>
              <a:defRPr/>
            </a:lvl1pPr>
            <a:lvl2pPr marL="1432249" indent="0" algn="ctr">
              <a:buNone/>
              <a:defRPr/>
            </a:lvl2pPr>
            <a:lvl3pPr marL="2864507" indent="0" algn="ctr">
              <a:buNone/>
              <a:defRPr/>
            </a:lvl3pPr>
            <a:lvl4pPr marL="4296756" indent="0" algn="ctr">
              <a:buNone/>
              <a:defRPr/>
            </a:lvl4pPr>
            <a:lvl5pPr marL="5729014" indent="0" algn="ctr">
              <a:buNone/>
              <a:defRPr/>
            </a:lvl5pPr>
            <a:lvl6pPr marL="7161272" indent="0" algn="ctr">
              <a:buNone/>
              <a:defRPr/>
            </a:lvl6pPr>
            <a:lvl7pPr marL="8593521" indent="0" algn="ctr">
              <a:buNone/>
              <a:defRPr/>
            </a:lvl7pPr>
            <a:lvl8pPr marL="10025783" indent="0" algn="ctr">
              <a:buNone/>
              <a:defRPr/>
            </a:lvl8pPr>
            <a:lvl9pPr marL="11458036" indent="0" algn="ctr">
              <a:buNone/>
              <a:defRPr/>
            </a:lvl9pPr>
          </a:lstStyle>
          <a:p>
            <a:r>
              <a:rPr lang="en-US" smtClean="0"/>
              <a:t>Click to edit Master subtitle style</a:t>
            </a:r>
            <a:endParaRPr lang="en-US"/>
          </a:p>
        </p:txBody>
      </p:sp>
    </p:spTree>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830591" y="8109984"/>
            <a:ext cx="32914828" cy="22927269"/>
          </a:xfrm>
          <a:prstGeom prst="rect">
            <a:avLst/>
          </a:prstGeom>
        </p:spPr>
        <p:txBody>
          <a:bodyPr lIns="286444" tIns="143220" rIns="286444" bIns="1432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a:prstGeom prst="rect">
            <a:avLst/>
          </a:prstGeom>
        </p:spPr>
        <p:txBody>
          <a:bodyPr lIns="286444" tIns="143220" rIns="286444" bIns="143220" anchor="b"/>
          <a:lstStyle>
            <a:lvl1pPr marL="0" indent="0">
              <a:buNone/>
              <a:defRPr sz="6200"/>
            </a:lvl1pPr>
            <a:lvl2pPr marL="1432249" indent="0">
              <a:buNone/>
              <a:defRPr sz="5800"/>
            </a:lvl2pPr>
            <a:lvl3pPr marL="2864507" indent="0">
              <a:buNone/>
              <a:defRPr sz="4900"/>
            </a:lvl3pPr>
            <a:lvl4pPr marL="4296756" indent="0">
              <a:buNone/>
              <a:defRPr sz="4500"/>
            </a:lvl4pPr>
            <a:lvl5pPr marL="5729014" indent="0">
              <a:buNone/>
              <a:defRPr sz="4500"/>
            </a:lvl5pPr>
            <a:lvl6pPr marL="7161272" indent="0">
              <a:buNone/>
              <a:defRPr sz="4500"/>
            </a:lvl6pPr>
            <a:lvl7pPr marL="8593521" indent="0">
              <a:buNone/>
              <a:defRPr sz="4500"/>
            </a:lvl7pPr>
            <a:lvl8pPr marL="10025783" indent="0">
              <a:buNone/>
              <a:defRPr sz="4500"/>
            </a:lvl8pPr>
            <a:lvl9pPr marL="11458036" indent="0">
              <a:buNone/>
              <a:defRPr sz="4500"/>
            </a:lvl9pPr>
          </a:lstStyle>
          <a:p>
            <a:pPr lvl="0"/>
            <a:r>
              <a:rPr lang="en-US" smtClean="0"/>
              <a:t>Click to edit Master text styles</a:t>
            </a:r>
          </a:p>
        </p:txBody>
      </p:sp>
    </p:spTree>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30595" y="8109984"/>
            <a:ext cx="16243100" cy="22927269"/>
          </a:xfrm>
          <a:prstGeom prst="rect">
            <a:avLst/>
          </a:prstGeom>
        </p:spPr>
        <p:txBody>
          <a:bodyPr lIns="286444" tIns="143220" rIns="286444" bIns="143220"/>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02319" y="8109984"/>
            <a:ext cx="16243100" cy="22927269"/>
          </a:xfrm>
          <a:prstGeom prst="rect">
            <a:avLst/>
          </a:prstGeom>
        </p:spPr>
        <p:txBody>
          <a:bodyPr lIns="286444" tIns="143220" rIns="286444" bIns="143220"/>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a:prstGeom prst="rect">
            <a:avLst/>
          </a:prstGeom>
        </p:spPr>
        <p:txBody>
          <a:bodyPr lIns="286444" tIns="143220" rIns="286444" bIns="143220" anchor="b"/>
          <a:lstStyle>
            <a:lvl1pPr marL="0" indent="0">
              <a:buNone/>
              <a:defRPr sz="7600" b="1"/>
            </a:lvl1pPr>
            <a:lvl2pPr marL="1432249" indent="0">
              <a:buNone/>
              <a:defRPr sz="6200" b="1"/>
            </a:lvl2pPr>
            <a:lvl3pPr marL="2864507" indent="0">
              <a:buNone/>
              <a:defRPr sz="5800" b="1"/>
            </a:lvl3pPr>
            <a:lvl4pPr marL="4296756" indent="0">
              <a:buNone/>
              <a:defRPr sz="4900" b="1"/>
            </a:lvl4pPr>
            <a:lvl5pPr marL="5729014" indent="0">
              <a:buNone/>
              <a:defRPr sz="4900" b="1"/>
            </a:lvl5pPr>
            <a:lvl6pPr marL="7161272" indent="0">
              <a:buNone/>
              <a:defRPr sz="4900" b="1"/>
            </a:lvl6pPr>
            <a:lvl7pPr marL="8593521" indent="0">
              <a:buNone/>
              <a:defRPr sz="4900" b="1"/>
            </a:lvl7pPr>
            <a:lvl8pPr marL="10025783" indent="0">
              <a:buNone/>
              <a:defRPr sz="4900" b="1"/>
            </a:lvl8pPr>
            <a:lvl9pPr marL="11458036"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a:prstGeom prst="rect">
            <a:avLst/>
          </a:prstGeom>
        </p:spPr>
        <p:txBody>
          <a:bodyPr lIns="286444" tIns="143220" rIns="286444" bIns="143220"/>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a:prstGeom prst="rect">
            <a:avLst/>
          </a:prstGeom>
        </p:spPr>
        <p:txBody>
          <a:bodyPr lIns="286444" tIns="143220" rIns="286444" bIns="143220" anchor="b"/>
          <a:lstStyle>
            <a:lvl1pPr marL="0" indent="0">
              <a:buNone/>
              <a:defRPr sz="7600" b="1"/>
            </a:lvl1pPr>
            <a:lvl2pPr marL="1432249" indent="0">
              <a:buNone/>
              <a:defRPr sz="6200" b="1"/>
            </a:lvl2pPr>
            <a:lvl3pPr marL="2864507" indent="0">
              <a:buNone/>
              <a:defRPr sz="5800" b="1"/>
            </a:lvl3pPr>
            <a:lvl4pPr marL="4296756" indent="0">
              <a:buNone/>
              <a:defRPr sz="4900" b="1"/>
            </a:lvl4pPr>
            <a:lvl5pPr marL="5729014" indent="0">
              <a:buNone/>
              <a:defRPr sz="4900" b="1"/>
            </a:lvl5pPr>
            <a:lvl6pPr marL="7161272" indent="0">
              <a:buNone/>
              <a:defRPr sz="4900" b="1"/>
            </a:lvl6pPr>
            <a:lvl7pPr marL="8593521" indent="0">
              <a:buNone/>
              <a:defRPr sz="4900" b="1"/>
            </a:lvl7pPr>
            <a:lvl8pPr marL="10025783" indent="0">
              <a:buNone/>
              <a:defRPr sz="4900" b="1"/>
            </a:lvl8pPr>
            <a:lvl9pPr marL="11458036"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a:prstGeom prst="rect">
            <a:avLst/>
          </a:prstGeom>
        </p:spPr>
        <p:txBody>
          <a:bodyPr lIns="286444" tIns="143220" rIns="286444" bIns="143220"/>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nchor="b"/>
          <a:lstStyle>
            <a:lvl1pPr marL="0" indent="0">
              <a:buNone/>
              <a:defRPr sz="7600" b="1"/>
            </a:lvl1pPr>
            <a:lvl2pPr marL="1432472" indent="0">
              <a:buNone/>
              <a:defRPr sz="6200" b="1"/>
            </a:lvl2pPr>
            <a:lvl3pPr marL="2864948" indent="0">
              <a:buNone/>
              <a:defRPr sz="5800" b="1"/>
            </a:lvl3pPr>
            <a:lvl4pPr marL="4297420" indent="0">
              <a:buNone/>
              <a:defRPr sz="4900" b="1"/>
            </a:lvl4pPr>
            <a:lvl5pPr marL="5729892" indent="0">
              <a:buNone/>
              <a:defRPr sz="4900" b="1"/>
            </a:lvl5pPr>
            <a:lvl6pPr marL="7162377" indent="0">
              <a:buNone/>
              <a:defRPr sz="4900" b="1"/>
            </a:lvl6pPr>
            <a:lvl7pPr marL="8594840" indent="0">
              <a:buNone/>
              <a:defRPr sz="4900" b="1"/>
            </a:lvl7pPr>
            <a:lvl8pPr marL="10027321" indent="0">
              <a:buNone/>
              <a:defRPr sz="4900" b="1"/>
            </a:lvl8pPr>
            <a:lvl9pPr marL="11459797"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nchor="b"/>
          <a:lstStyle>
            <a:lvl1pPr marL="0" indent="0">
              <a:buNone/>
              <a:defRPr sz="7600" b="1"/>
            </a:lvl1pPr>
            <a:lvl2pPr marL="1432472" indent="0">
              <a:buNone/>
              <a:defRPr sz="6200" b="1"/>
            </a:lvl2pPr>
            <a:lvl3pPr marL="2864948" indent="0">
              <a:buNone/>
              <a:defRPr sz="5800" b="1"/>
            </a:lvl3pPr>
            <a:lvl4pPr marL="4297420" indent="0">
              <a:buNone/>
              <a:defRPr sz="4900" b="1"/>
            </a:lvl4pPr>
            <a:lvl5pPr marL="5729892" indent="0">
              <a:buNone/>
              <a:defRPr sz="4900" b="1"/>
            </a:lvl5pPr>
            <a:lvl6pPr marL="7162377" indent="0">
              <a:buNone/>
              <a:defRPr sz="4900" b="1"/>
            </a:lvl6pPr>
            <a:lvl7pPr marL="8594840" indent="0">
              <a:buNone/>
              <a:defRPr sz="4900" b="1"/>
            </a:lvl7pPr>
            <a:lvl8pPr marL="10027321" indent="0">
              <a:buNone/>
              <a:defRPr sz="4900" b="1"/>
            </a:lvl8pPr>
            <a:lvl9pPr marL="11459797"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18" y="1385634"/>
            <a:ext cx="12032756" cy="5887340"/>
          </a:xfrm>
        </p:spPr>
        <p:txBody>
          <a:bodyPr/>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a:prstGeom prst="rect">
            <a:avLst/>
          </a:prstGeom>
        </p:spPr>
        <p:txBody>
          <a:bodyPr lIns="286444" tIns="143220" rIns="286444" bIns="143220"/>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18" y="7272937"/>
            <a:ext cx="12032756" cy="23764277"/>
          </a:xfrm>
          <a:prstGeom prst="rect">
            <a:avLst/>
          </a:prstGeom>
        </p:spPr>
        <p:txBody>
          <a:bodyPr lIns="286444" tIns="143220" rIns="286444" bIns="143220"/>
          <a:lstStyle>
            <a:lvl1pPr marL="0" indent="0">
              <a:buNone/>
              <a:defRPr sz="4500"/>
            </a:lvl1pPr>
            <a:lvl2pPr marL="1432249" indent="0">
              <a:buNone/>
              <a:defRPr sz="3600"/>
            </a:lvl2pPr>
            <a:lvl3pPr marL="2864507" indent="0">
              <a:buNone/>
              <a:defRPr sz="3100"/>
            </a:lvl3pPr>
            <a:lvl4pPr marL="4296756" indent="0">
              <a:buNone/>
              <a:defRPr sz="2700"/>
            </a:lvl4pPr>
            <a:lvl5pPr marL="5729014" indent="0">
              <a:buNone/>
              <a:defRPr sz="2700"/>
            </a:lvl5pPr>
            <a:lvl6pPr marL="7161272" indent="0">
              <a:buNone/>
              <a:defRPr sz="2700"/>
            </a:lvl6pPr>
            <a:lvl7pPr marL="8593521" indent="0">
              <a:buNone/>
              <a:defRPr sz="2700"/>
            </a:lvl7pPr>
            <a:lvl8pPr marL="10025783" indent="0">
              <a:buNone/>
              <a:defRPr sz="2700"/>
            </a:lvl8pPr>
            <a:lvl9pPr marL="11458036" indent="0">
              <a:buNone/>
              <a:defRPr sz="2700"/>
            </a:lvl9pPr>
          </a:lstStyle>
          <a:p>
            <a:pPr lvl="0"/>
            <a:r>
              <a:rPr lang="en-US" smtClean="0"/>
              <a:t>Click to edit Master text styles</a:t>
            </a:r>
          </a:p>
        </p:txBody>
      </p:sp>
    </p:spTree>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71" y="24324178"/>
            <a:ext cx="21944708" cy="2872977"/>
          </a:xfrm>
        </p:spPr>
        <p:txBody>
          <a:bodyPr/>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71" y="3104854"/>
            <a:ext cx="21944708" cy="20846060"/>
          </a:xfrm>
          <a:prstGeom prst="rect">
            <a:avLst/>
          </a:prstGeom>
        </p:spPr>
        <p:txBody>
          <a:bodyPr lIns="286444" tIns="143220" rIns="286444" bIns="143220"/>
          <a:lstStyle>
            <a:lvl1pPr marL="0" indent="0">
              <a:buNone/>
              <a:defRPr sz="9800"/>
            </a:lvl1pPr>
            <a:lvl2pPr marL="1432249" indent="0">
              <a:buNone/>
              <a:defRPr sz="8900"/>
            </a:lvl2pPr>
            <a:lvl3pPr marL="2864507" indent="0">
              <a:buNone/>
              <a:defRPr sz="7600"/>
            </a:lvl3pPr>
            <a:lvl4pPr marL="4296756" indent="0">
              <a:buNone/>
              <a:defRPr sz="6200"/>
            </a:lvl4pPr>
            <a:lvl5pPr marL="5729014" indent="0">
              <a:buNone/>
              <a:defRPr sz="6200"/>
            </a:lvl5pPr>
            <a:lvl6pPr marL="7161272" indent="0">
              <a:buNone/>
              <a:defRPr sz="6200"/>
            </a:lvl6pPr>
            <a:lvl7pPr marL="8593521" indent="0">
              <a:buNone/>
              <a:defRPr sz="6200"/>
            </a:lvl7pPr>
            <a:lvl8pPr marL="10025783" indent="0">
              <a:buNone/>
              <a:defRPr sz="6200"/>
            </a:lvl8pPr>
            <a:lvl9pPr marL="11458036"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571" y="27197157"/>
            <a:ext cx="21944708" cy="4077592"/>
          </a:xfrm>
          <a:prstGeom prst="rect">
            <a:avLst/>
          </a:prstGeom>
        </p:spPr>
        <p:txBody>
          <a:bodyPr lIns="286444" tIns="143220" rIns="286444" bIns="143220"/>
          <a:lstStyle>
            <a:lvl1pPr marL="0" indent="0">
              <a:buNone/>
              <a:defRPr sz="4500"/>
            </a:lvl1pPr>
            <a:lvl2pPr marL="1432249" indent="0">
              <a:buNone/>
              <a:defRPr sz="3600"/>
            </a:lvl2pPr>
            <a:lvl3pPr marL="2864507" indent="0">
              <a:buNone/>
              <a:defRPr sz="3100"/>
            </a:lvl3pPr>
            <a:lvl4pPr marL="4296756" indent="0">
              <a:buNone/>
              <a:defRPr sz="2700"/>
            </a:lvl4pPr>
            <a:lvl5pPr marL="5729014" indent="0">
              <a:buNone/>
              <a:defRPr sz="2700"/>
            </a:lvl5pPr>
            <a:lvl6pPr marL="7161272" indent="0">
              <a:buNone/>
              <a:defRPr sz="2700"/>
            </a:lvl6pPr>
            <a:lvl7pPr marL="8593521" indent="0">
              <a:buNone/>
              <a:defRPr sz="2700"/>
            </a:lvl7pPr>
            <a:lvl8pPr marL="10025783" indent="0">
              <a:buNone/>
              <a:defRPr sz="2700"/>
            </a:lvl8pPr>
            <a:lvl9pPr marL="11458036" indent="0">
              <a:buNone/>
              <a:defRPr sz="2700"/>
            </a:lvl9pPr>
          </a:lstStyle>
          <a:p>
            <a:pPr lvl="0"/>
            <a:r>
              <a:rPr lang="en-US" smtClean="0"/>
              <a:t>Click to edit Master text styles</a:t>
            </a:r>
          </a:p>
        </p:txBody>
      </p:sp>
    </p:spTree>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830591" y="8109984"/>
            <a:ext cx="32914828" cy="22927269"/>
          </a:xfrm>
          <a:prstGeom prst="rect">
            <a:avLst/>
          </a:prstGeom>
        </p:spPr>
        <p:txBody>
          <a:bodyPr vert="eaVert" lIns="286444" tIns="143220" rIns="286444" bIns="1432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6709" y="904876"/>
            <a:ext cx="8228704" cy="301323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30588" y="904876"/>
            <a:ext cx="24257496" cy="30132339"/>
          </a:xfrm>
          <a:prstGeom prst="rect">
            <a:avLst/>
          </a:prstGeom>
        </p:spPr>
        <p:txBody>
          <a:bodyPr vert="eaVert" lIns="286444" tIns="143220" rIns="286444" bIns="1432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a:prstGeom prst="rect">
            <a:avLst/>
          </a:prstGeom>
        </p:spPr>
        <p:txBody>
          <a:bodyPr lIns="286431" tIns="143216" rIns="286431" bIns="143216"/>
          <a:lstStyle/>
          <a:p>
            <a:r>
              <a:rPr lang="en-US" smtClean="0"/>
              <a:t>Click to edit Master title style</a:t>
            </a:r>
            <a:endParaRPr lang="en-US"/>
          </a:p>
        </p:txBody>
      </p:sp>
      <p:sp>
        <p:nvSpPr>
          <p:cNvPr id="3" name="Subtitle 2"/>
          <p:cNvSpPr>
            <a:spLocks noGrp="1"/>
          </p:cNvSpPr>
          <p:nvPr>
            <p:ph type="subTitle" idx="1"/>
          </p:nvPr>
        </p:nvSpPr>
        <p:spPr>
          <a:xfrm>
            <a:off x="5487297" y="19692388"/>
            <a:ext cx="25601416" cy="8879085"/>
          </a:xfrm>
          <a:prstGeom prst="rect">
            <a:avLst/>
          </a:prstGeom>
        </p:spPr>
        <p:txBody>
          <a:bodyPr lIns="286431" tIns="143216" rIns="286431" bIns="143216"/>
          <a:lstStyle>
            <a:lvl1pPr marL="0" indent="0" algn="ctr">
              <a:buNone/>
              <a:defRPr/>
            </a:lvl1pPr>
            <a:lvl2pPr marL="1432173" indent="0" algn="ctr">
              <a:buNone/>
              <a:defRPr/>
            </a:lvl2pPr>
            <a:lvl3pPr marL="2864360" indent="0" algn="ctr">
              <a:buNone/>
              <a:defRPr/>
            </a:lvl3pPr>
            <a:lvl4pPr marL="4296533" indent="0" algn="ctr">
              <a:buNone/>
              <a:defRPr/>
            </a:lvl4pPr>
            <a:lvl5pPr marL="5728720" indent="0" algn="ctr">
              <a:buNone/>
              <a:defRPr/>
            </a:lvl5pPr>
            <a:lvl6pPr marL="7160902" indent="0" algn="ctr">
              <a:buNone/>
              <a:defRPr/>
            </a:lvl6pPr>
            <a:lvl7pPr marL="8593084" indent="0" algn="ctr">
              <a:buNone/>
              <a:defRPr/>
            </a:lvl7pPr>
            <a:lvl8pPr marL="10025270" indent="0" algn="ctr">
              <a:buNone/>
              <a:defRPr/>
            </a:lvl8pPr>
            <a:lvl9pPr marL="11457452" indent="0" algn="ctr">
              <a:buNone/>
              <a:defRPr/>
            </a:lvl9pPr>
          </a:lstStyle>
          <a:p>
            <a:r>
              <a:rPr lang="en-US" smtClean="0"/>
              <a:t>Click to edit Master subtitle style</a:t>
            </a:r>
            <a:endParaRPr lang="en-US"/>
          </a:p>
        </p:txBody>
      </p:sp>
    </p:spTree>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431" tIns="143216" rIns="286431" bIns="143216"/>
          <a:lstStyle/>
          <a:p>
            <a:r>
              <a:rPr lang="en-US" smtClean="0"/>
              <a:t>Click to edit Master title style</a:t>
            </a:r>
            <a:endParaRPr lang="en-US"/>
          </a:p>
        </p:txBody>
      </p:sp>
      <p:sp>
        <p:nvSpPr>
          <p:cNvPr id="3" name="Content Placeholder 2"/>
          <p:cNvSpPr>
            <a:spLocks noGrp="1"/>
          </p:cNvSpPr>
          <p:nvPr>
            <p:ph idx="1"/>
          </p:nvPr>
        </p:nvSpPr>
        <p:spPr>
          <a:xfrm>
            <a:off x="1830591" y="8109989"/>
            <a:ext cx="32914828" cy="22927269"/>
          </a:xfrm>
          <a:prstGeom prst="rect">
            <a:avLst/>
          </a:prstGeom>
        </p:spPr>
        <p:txBody>
          <a:bodyPr lIns="286431" tIns="143216" rIns="286431" bIns="14321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a:prstGeom prst="rect">
            <a:avLst/>
          </a:prstGeom>
        </p:spPr>
        <p:txBody>
          <a:bodyPr lIns="286431" tIns="143216" rIns="286431" bIns="143216"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a:prstGeom prst="rect">
            <a:avLst/>
          </a:prstGeom>
        </p:spPr>
        <p:txBody>
          <a:bodyPr lIns="286431" tIns="143216" rIns="286431" bIns="143216" anchor="b"/>
          <a:lstStyle>
            <a:lvl1pPr marL="0" indent="0">
              <a:buNone/>
              <a:defRPr sz="6200"/>
            </a:lvl1pPr>
            <a:lvl2pPr marL="1432173" indent="0">
              <a:buNone/>
              <a:defRPr sz="5800"/>
            </a:lvl2pPr>
            <a:lvl3pPr marL="2864360" indent="0">
              <a:buNone/>
              <a:defRPr sz="4900"/>
            </a:lvl3pPr>
            <a:lvl4pPr marL="4296533" indent="0">
              <a:buNone/>
              <a:defRPr sz="4500"/>
            </a:lvl4pPr>
            <a:lvl5pPr marL="5728720" indent="0">
              <a:buNone/>
              <a:defRPr sz="4500"/>
            </a:lvl5pPr>
            <a:lvl6pPr marL="7160902" indent="0">
              <a:buNone/>
              <a:defRPr sz="4500"/>
            </a:lvl6pPr>
            <a:lvl7pPr marL="8593084" indent="0">
              <a:buNone/>
              <a:defRPr sz="4500"/>
            </a:lvl7pPr>
            <a:lvl8pPr marL="10025270" indent="0">
              <a:buNone/>
              <a:defRPr sz="4500"/>
            </a:lvl8pPr>
            <a:lvl9pPr marL="11457452" indent="0">
              <a:buNone/>
              <a:defRPr sz="4500"/>
            </a:lvl9pPr>
          </a:lstStyle>
          <a:p>
            <a:pPr lvl="0"/>
            <a:r>
              <a:rPr lang="en-US" smtClean="0"/>
              <a:t>Click to edit Master text styles</a:t>
            </a:r>
          </a:p>
        </p:txBody>
      </p:sp>
    </p:spTree>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431" tIns="143216" rIns="286431" bIns="143216"/>
          <a:lstStyle/>
          <a:p>
            <a:r>
              <a:rPr lang="en-US" smtClean="0"/>
              <a:t>Click to edit Master title style</a:t>
            </a:r>
            <a:endParaRPr lang="en-US"/>
          </a:p>
        </p:txBody>
      </p:sp>
      <p:sp>
        <p:nvSpPr>
          <p:cNvPr id="3" name="Content Placeholder 2"/>
          <p:cNvSpPr>
            <a:spLocks noGrp="1"/>
          </p:cNvSpPr>
          <p:nvPr>
            <p:ph sz="half" idx="1"/>
          </p:nvPr>
        </p:nvSpPr>
        <p:spPr>
          <a:xfrm>
            <a:off x="1830595" y="8109989"/>
            <a:ext cx="16243100" cy="22927269"/>
          </a:xfrm>
          <a:prstGeom prst="rect">
            <a:avLst/>
          </a:prstGeom>
        </p:spPr>
        <p:txBody>
          <a:bodyPr lIns="286431" tIns="143216" rIns="286431" bIns="143216"/>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02319" y="8109989"/>
            <a:ext cx="16243100" cy="22927269"/>
          </a:xfrm>
          <a:prstGeom prst="rect">
            <a:avLst/>
          </a:prstGeom>
        </p:spPr>
        <p:txBody>
          <a:bodyPr lIns="286431" tIns="143216" rIns="286431" bIns="143216"/>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431" tIns="143216" rIns="286431" bIns="143216"/>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a:prstGeom prst="rect">
            <a:avLst/>
          </a:prstGeom>
        </p:spPr>
        <p:txBody>
          <a:bodyPr lIns="286431" tIns="143216" rIns="286431" bIns="143216" anchor="b"/>
          <a:lstStyle>
            <a:lvl1pPr marL="0" indent="0">
              <a:buNone/>
              <a:defRPr sz="7600" b="1"/>
            </a:lvl1pPr>
            <a:lvl2pPr marL="1432173" indent="0">
              <a:buNone/>
              <a:defRPr sz="6200" b="1"/>
            </a:lvl2pPr>
            <a:lvl3pPr marL="2864360" indent="0">
              <a:buNone/>
              <a:defRPr sz="5800" b="1"/>
            </a:lvl3pPr>
            <a:lvl4pPr marL="4296533" indent="0">
              <a:buNone/>
              <a:defRPr sz="4900" b="1"/>
            </a:lvl4pPr>
            <a:lvl5pPr marL="5728720" indent="0">
              <a:buNone/>
              <a:defRPr sz="4900" b="1"/>
            </a:lvl5pPr>
            <a:lvl6pPr marL="7160902" indent="0">
              <a:buNone/>
              <a:defRPr sz="4900" b="1"/>
            </a:lvl6pPr>
            <a:lvl7pPr marL="8593084" indent="0">
              <a:buNone/>
              <a:defRPr sz="4900" b="1"/>
            </a:lvl7pPr>
            <a:lvl8pPr marL="10025270" indent="0">
              <a:buNone/>
              <a:defRPr sz="4900" b="1"/>
            </a:lvl8pPr>
            <a:lvl9pPr marL="11457452"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a:prstGeom prst="rect">
            <a:avLst/>
          </a:prstGeom>
        </p:spPr>
        <p:txBody>
          <a:bodyPr lIns="286431" tIns="143216" rIns="286431" bIns="143216"/>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a:prstGeom prst="rect">
            <a:avLst/>
          </a:prstGeom>
        </p:spPr>
        <p:txBody>
          <a:bodyPr lIns="286431" tIns="143216" rIns="286431" bIns="143216" anchor="b"/>
          <a:lstStyle>
            <a:lvl1pPr marL="0" indent="0">
              <a:buNone/>
              <a:defRPr sz="7600" b="1"/>
            </a:lvl1pPr>
            <a:lvl2pPr marL="1432173" indent="0">
              <a:buNone/>
              <a:defRPr sz="6200" b="1"/>
            </a:lvl2pPr>
            <a:lvl3pPr marL="2864360" indent="0">
              <a:buNone/>
              <a:defRPr sz="5800" b="1"/>
            </a:lvl3pPr>
            <a:lvl4pPr marL="4296533" indent="0">
              <a:buNone/>
              <a:defRPr sz="4900" b="1"/>
            </a:lvl4pPr>
            <a:lvl5pPr marL="5728720" indent="0">
              <a:buNone/>
              <a:defRPr sz="4900" b="1"/>
            </a:lvl5pPr>
            <a:lvl6pPr marL="7160902" indent="0">
              <a:buNone/>
              <a:defRPr sz="4900" b="1"/>
            </a:lvl6pPr>
            <a:lvl7pPr marL="8593084" indent="0">
              <a:buNone/>
              <a:defRPr sz="4900" b="1"/>
            </a:lvl7pPr>
            <a:lvl8pPr marL="10025270" indent="0">
              <a:buNone/>
              <a:defRPr sz="4900" b="1"/>
            </a:lvl8pPr>
            <a:lvl9pPr marL="11457452"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a:prstGeom prst="rect">
            <a:avLst/>
          </a:prstGeom>
        </p:spPr>
        <p:txBody>
          <a:bodyPr lIns="286431" tIns="143216" rIns="286431" bIns="143216"/>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431" tIns="143216" rIns="286431" bIns="143216"/>
          <a:lstStyle/>
          <a:p>
            <a:r>
              <a:rPr lang="en-US" smtClean="0"/>
              <a:t>Click to edit Master title style</a:t>
            </a:r>
            <a:endParaRPr lang="en-US"/>
          </a:p>
        </p:txBody>
      </p:sp>
    </p:spTree>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22" y="1385639"/>
            <a:ext cx="12032756" cy="5887340"/>
          </a:xfrm>
          <a:prstGeom prst="rect">
            <a:avLst/>
          </a:prstGeom>
        </p:spPr>
        <p:txBody>
          <a:bodyPr lIns="286431" tIns="143216" rIns="286431" bIns="143216" anchor="b"/>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a:prstGeom prst="rect">
            <a:avLst/>
          </a:prstGeom>
        </p:spPr>
        <p:txBody>
          <a:bodyPr lIns="286431" tIns="143216" rIns="286431" bIns="143216"/>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22" y="7272937"/>
            <a:ext cx="12032756" cy="23764277"/>
          </a:xfrm>
          <a:prstGeom prst="rect">
            <a:avLst/>
          </a:prstGeom>
        </p:spPr>
        <p:txBody>
          <a:bodyPr lIns="286431" tIns="143216" rIns="286431" bIns="143216"/>
          <a:lstStyle>
            <a:lvl1pPr marL="0" indent="0">
              <a:buNone/>
              <a:defRPr sz="4500"/>
            </a:lvl1pPr>
            <a:lvl2pPr marL="1432173" indent="0">
              <a:buNone/>
              <a:defRPr sz="3600"/>
            </a:lvl2pPr>
            <a:lvl3pPr marL="2864360" indent="0">
              <a:buNone/>
              <a:defRPr sz="3100"/>
            </a:lvl3pPr>
            <a:lvl4pPr marL="4296533" indent="0">
              <a:buNone/>
              <a:defRPr sz="2700"/>
            </a:lvl4pPr>
            <a:lvl5pPr marL="5728720" indent="0">
              <a:buNone/>
              <a:defRPr sz="2700"/>
            </a:lvl5pPr>
            <a:lvl6pPr marL="7160902" indent="0">
              <a:buNone/>
              <a:defRPr sz="2700"/>
            </a:lvl6pPr>
            <a:lvl7pPr marL="8593084" indent="0">
              <a:buNone/>
              <a:defRPr sz="2700"/>
            </a:lvl7pPr>
            <a:lvl8pPr marL="10025270" indent="0">
              <a:buNone/>
              <a:defRPr sz="2700"/>
            </a:lvl8pPr>
            <a:lvl9pPr marL="11457452" indent="0">
              <a:buNone/>
              <a:defRPr sz="2700"/>
            </a:lvl9pPr>
          </a:lstStyle>
          <a:p>
            <a:pPr lvl="0"/>
            <a:r>
              <a:rPr lang="en-US" smtClean="0"/>
              <a:t>Click to edit Master text styles</a:t>
            </a:r>
          </a:p>
        </p:txBody>
      </p:sp>
    </p:spTree>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75" y="24324178"/>
            <a:ext cx="21944708" cy="2872977"/>
          </a:xfrm>
          <a:prstGeom prst="rect">
            <a:avLst/>
          </a:prstGeom>
        </p:spPr>
        <p:txBody>
          <a:bodyPr lIns="286431" tIns="143216" rIns="286431" bIns="143216" anchor="b"/>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75" y="3104854"/>
            <a:ext cx="21944708" cy="20846060"/>
          </a:xfrm>
          <a:prstGeom prst="rect">
            <a:avLst/>
          </a:prstGeom>
        </p:spPr>
        <p:txBody>
          <a:bodyPr lIns="286431" tIns="143216" rIns="286431" bIns="143216"/>
          <a:lstStyle>
            <a:lvl1pPr marL="0" indent="0">
              <a:buNone/>
              <a:defRPr sz="9800"/>
            </a:lvl1pPr>
            <a:lvl2pPr marL="1432173" indent="0">
              <a:buNone/>
              <a:defRPr sz="8900"/>
            </a:lvl2pPr>
            <a:lvl3pPr marL="2864360" indent="0">
              <a:buNone/>
              <a:defRPr sz="7600"/>
            </a:lvl3pPr>
            <a:lvl4pPr marL="4296533" indent="0">
              <a:buNone/>
              <a:defRPr sz="6200"/>
            </a:lvl4pPr>
            <a:lvl5pPr marL="5728720" indent="0">
              <a:buNone/>
              <a:defRPr sz="6200"/>
            </a:lvl5pPr>
            <a:lvl6pPr marL="7160902" indent="0">
              <a:buNone/>
              <a:defRPr sz="6200"/>
            </a:lvl6pPr>
            <a:lvl7pPr marL="8593084" indent="0">
              <a:buNone/>
              <a:defRPr sz="6200"/>
            </a:lvl7pPr>
            <a:lvl8pPr marL="10025270" indent="0">
              <a:buNone/>
              <a:defRPr sz="6200"/>
            </a:lvl8pPr>
            <a:lvl9pPr marL="11457452"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575" y="27197157"/>
            <a:ext cx="21944708" cy="4077592"/>
          </a:xfrm>
          <a:prstGeom prst="rect">
            <a:avLst/>
          </a:prstGeom>
        </p:spPr>
        <p:txBody>
          <a:bodyPr lIns="286431" tIns="143216" rIns="286431" bIns="143216"/>
          <a:lstStyle>
            <a:lvl1pPr marL="0" indent="0">
              <a:buNone/>
              <a:defRPr sz="4500"/>
            </a:lvl1pPr>
            <a:lvl2pPr marL="1432173" indent="0">
              <a:buNone/>
              <a:defRPr sz="3600"/>
            </a:lvl2pPr>
            <a:lvl3pPr marL="2864360" indent="0">
              <a:buNone/>
              <a:defRPr sz="3100"/>
            </a:lvl3pPr>
            <a:lvl4pPr marL="4296533" indent="0">
              <a:buNone/>
              <a:defRPr sz="2700"/>
            </a:lvl4pPr>
            <a:lvl5pPr marL="5728720" indent="0">
              <a:buNone/>
              <a:defRPr sz="2700"/>
            </a:lvl5pPr>
            <a:lvl6pPr marL="7160902" indent="0">
              <a:buNone/>
              <a:defRPr sz="2700"/>
            </a:lvl6pPr>
            <a:lvl7pPr marL="8593084" indent="0">
              <a:buNone/>
              <a:defRPr sz="2700"/>
            </a:lvl7pPr>
            <a:lvl8pPr marL="10025270" indent="0">
              <a:buNone/>
              <a:defRPr sz="2700"/>
            </a:lvl8pPr>
            <a:lvl9pPr marL="11457452" indent="0">
              <a:buNone/>
              <a:defRPr sz="2700"/>
            </a:lvl9pPr>
          </a:lstStyle>
          <a:p>
            <a:pPr lvl="0"/>
            <a:r>
              <a:rPr lang="en-US" smtClean="0"/>
              <a:t>Click to edit Master text styles</a:t>
            </a:r>
          </a:p>
        </p:txBody>
      </p:sp>
    </p:spTree>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431" tIns="143216" rIns="286431" bIns="143216"/>
          <a:lstStyle/>
          <a:p>
            <a:r>
              <a:rPr lang="en-US" smtClean="0"/>
              <a:t>Click to edit Master title style</a:t>
            </a:r>
            <a:endParaRPr lang="en-US"/>
          </a:p>
        </p:txBody>
      </p:sp>
      <p:sp>
        <p:nvSpPr>
          <p:cNvPr id="3" name="Vertical Text Placeholder 2"/>
          <p:cNvSpPr>
            <a:spLocks noGrp="1"/>
          </p:cNvSpPr>
          <p:nvPr>
            <p:ph type="body" orient="vert" idx="1"/>
          </p:nvPr>
        </p:nvSpPr>
        <p:spPr>
          <a:xfrm>
            <a:off x="1830591" y="8109989"/>
            <a:ext cx="32914828" cy="22927269"/>
          </a:xfrm>
          <a:prstGeom prst="rect">
            <a:avLst/>
          </a:prstGeom>
        </p:spPr>
        <p:txBody>
          <a:bodyPr vert="eaVert" lIns="286431" tIns="143216" rIns="286431" bIns="14321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6709" y="1391247"/>
            <a:ext cx="8228704" cy="29645968"/>
          </a:xfrm>
          <a:prstGeom prst="rect">
            <a:avLst/>
          </a:prstGeom>
        </p:spPr>
        <p:txBody>
          <a:bodyPr vert="eaVert" lIns="286431" tIns="143216" rIns="286431" bIns="143216"/>
          <a:lstStyle/>
          <a:p>
            <a:r>
              <a:rPr lang="en-US" smtClean="0"/>
              <a:t>Click to edit Master title style</a:t>
            </a:r>
            <a:endParaRPr lang="en-US"/>
          </a:p>
        </p:txBody>
      </p:sp>
      <p:sp>
        <p:nvSpPr>
          <p:cNvPr id="3" name="Vertical Text Placeholder 2"/>
          <p:cNvSpPr>
            <a:spLocks noGrp="1"/>
          </p:cNvSpPr>
          <p:nvPr>
            <p:ph type="body" orient="vert" idx="1"/>
          </p:nvPr>
        </p:nvSpPr>
        <p:spPr>
          <a:xfrm>
            <a:off x="1830588" y="1391247"/>
            <a:ext cx="24257496" cy="29645968"/>
          </a:xfrm>
          <a:prstGeom prst="rect">
            <a:avLst/>
          </a:prstGeom>
        </p:spPr>
        <p:txBody>
          <a:bodyPr vert="eaVert" lIns="286431" tIns="143216" rIns="286431" bIns="14321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393"/>
            <a:ext cx="25601416" cy="8879085"/>
          </a:xfrm>
        </p:spPr>
        <p:txBody>
          <a:bodyPr/>
          <a:lstStyle>
            <a:lvl1pPr marL="0" indent="0" algn="ctr">
              <a:buNone/>
              <a:defRPr/>
            </a:lvl1pPr>
            <a:lvl2pPr marL="1432102" indent="0" algn="ctr">
              <a:buNone/>
              <a:defRPr/>
            </a:lvl2pPr>
            <a:lvl3pPr marL="2864213" indent="0" algn="ctr">
              <a:buNone/>
              <a:defRPr/>
            </a:lvl3pPr>
            <a:lvl4pPr marL="4296310" indent="0" algn="ctr">
              <a:buNone/>
              <a:defRPr/>
            </a:lvl4pPr>
            <a:lvl5pPr marL="5728430" indent="0" algn="ctr">
              <a:buNone/>
              <a:defRPr/>
            </a:lvl5pPr>
            <a:lvl6pPr marL="7160536" indent="0" algn="ctr">
              <a:buNone/>
              <a:defRPr/>
            </a:lvl6pPr>
            <a:lvl7pPr marL="8592643" indent="0" algn="ctr">
              <a:buNone/>
              <a:defRPr/>
            </a:lvl7pPr>
            <a:lvl8pPr marL="10024758" indent="0" algn="ctr">
              <a:buNone/>
              <a:defRPr/>
            </a:lvl8pPr>
            <a:lvl9pPr marL="11456864" indent="0" algn="ctr">
              <a:buNone/>
              <a:defRPr/>
            </a:lvl9pPr>
          </a:lstStyle>
          <a:p>
            <a:r>
              <a:rPr lang="en-US" smtClean="0"/>
              <a:t>Click to edit Master subtitle style</a:t>
            </a:r>
            <a:endParaRPr lang="en-US"/>
          </a:p>
        </p:txBody>
      </p:sp>
    </p:spTree>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nchor="b"/>
          <a:lstStyle>
            <a:lvl1pPr marL="0" indent="0">
              <a:buNone/>
              <a:defRPr sz="6200"/>
            </a:lvl1pPr>
            <a:lvl2pPr marL="1432102" indent="0">
              <a:buNone/>
              <a:defRPr sz="5800"/>
            </a:lvl2pPr>
            <a:lvl3pPr marL="2864213" indent="0">
              <a:buNone/>
              <a:defRPr sz="4900"/>
            </a:lvl3pPr>
            <a:lvl4pPr marL="4296310" indent="0">
              <a:buNone/>
              <a:defRPr sz="4500"/>
            </a:lvl4pPr>
            <a:lvl5pPr marL="5728430" indent="0">
              <a:buNone/>
              <a:defRPr sz="4500"/>
            </a:lvl5pPr>
            <a:lvl6pPr marL="7160536" indent="0">
              <a:buNone/>
              <a:defRPr sz="4500"/>
            </a:lvl6pPr>
            <a:lvl7pPr marL="8592643" indent="0">
              <a:buNone/>
              <a:defRPr sz="4500"/>
            </a:lvl7pPr>
            <a:lvl8pPr marL="10024758" indent="0">
              <a:buNone/>
              <a:defRPr sz="4500"/>
            </a:lvl8pPr>
            <a:lvl9pPr marL="11456864" indent="0">
              <a:buNone/>
              <a:defRPr sz="4500"/>
            </a:lvl9pPr>
          </a:lstStyle>
          <a:p>
            <a:pPr lvl="0"/>
            <a:r>
              <a:rPr lang="en-US" smtClean="0"/>
              <a:t>Click to edit Master text styles</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71879" y="9320217"/>
            <a:ext cx="6875860" cy="2239565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876362" y="9320217"/>
            <a:ext cx="6875860" cy="2239565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nchor="b"/>
          <a:lstStyle>
            <a:lvl1pPr marL="0" indent="0">
              <a:buNone/>
              <a:defRPr sz="7600" b="1"/>
            </a:lvl1pPr>
            <a:lvl2pPr marL="1432102" indent="0">
              <a:buNone/>
              <a:defRPr sz="6200" b="1"/>
            </a:lvl2pPr>
            <a:lvl3pPr marL="2864213" indent="0">
              <a:buNone/>
              <a:defRPr sz="5800" b="1"/>
            </a:lvl3pPr>
            <a:lvl4pPr marL="4296310" indent="0">
              <a:buNone/>
              <a:defRPr sz="4900" b="1"/>
            </a:lvl4pPr>
            <a:lvl5pPr marL="5728430" indent="0">
              <a:buNone/>
              <a:defRPr sz="4900" b="1"/>
            </a:lvl5pPr>
            <a:lvl6pPr marL="7160536" indent="0">
              <a:buNone/>
              <a:defRPr sz="4900" b="1"/>
            </a:lvl6pPr>
            <a:lvl7pPr marL="8592643" indent="0">
              <a:buNone/>
              <a:defRPr sz="4900" b="1"/>
            </a:lvl7pPr>
            <a:lvl8pPr marL="10024758" indent="0">
              <a:buNone/>
              <a:defRPr sz="4900" b="1"/>
            </a:lvl8pPr>
            <a:lvl9pPr marL="11456864"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nchor="b"/>
          <a:lstStyle>
            <a:lvl1pPr marL="0" indent="0">
              <a:buNone/>
              <a:defRPr sz="7600" b="1"/>
            </a:lvl1pPr>
            <a:lvl2pPr marL="1432102" indent="0">
              <a:buNone/>
              <a:defRPr sz="6200" b="1"/>
            </a:lvl2pPr>
            <a:lvl3pPr marL="2864213" indent="0">
              <a:buNone/>
              <a:defRPr sz="5800" b="1"/>
            </a:lvl3pPr>
            <a:lvl4pPr marL="4296310" indent="0">
              <a:buNone/>
              <a:defRPr sz="4900" b="1"/>
            </a:lvl4pPr>
            <a:lvl5pPr marL="5728430" indent="0">
              <a:buNone/>
              <a:defRPr sz="4900" b="1"/>
            </a:lvl5pPr>
            <a:lvl6pPr marL="7160536" indent="0">
              <a:buNone/>
              <a:defRPr sz="4900" b="1"/>
            </a:lvl6pPr>
            <a:lvl7pPr marL="8592643" indent="0">
              <a:buNone/>
              <a:defRPr sz="4900" b="1"/>
            </a:lvl7pPr>
            <a:lvl8pPr marL="10024758" indent="0">
              <a:buNone/>
              <a:defRPr sz="4900" b="1"/>
            </a:lvl8pPr>
            <a:lvl9pPr marL="11456864"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26" y="1385645"/>
            <a:ext cx="12032756" cy="5887340"/>
          </a:xfrm>
        </p:spPr>
        <p:txBody>
          <a:bodyPr/>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26" y="7272937"/>
            <a:ext cx="12032756" cy="23764277"/>
          </a:xfrm>
        </p:spPr>
        <p:txBody>
          <a:bodyPr/>
          <a:lstStyle>
            <a:lvl1pPr marL="0" indent="0">
              <a:buNone/>
              <a:defRPr sz="4500"/>
            </a:lvl1pPr>
            <a:lvl2pPr marL="1432102" indent="0">
              <a:buNone/>
              <a:defRPr sz="3600"/>
            </a:lvl2pPr>
            <a:lvl3pPr marL="2864213" indent="0">
              <a:buNone/>
              <a:defRPr sz="3100"/>
            </a:lvl3pPr>
            <a:lvl4pPr marL="4296310" indent="0">
              <a:buNone/>
              <a:defRPr sz="2700"/>
            </a:lvl4pPr>
            <a:lvl5pPr marL="5728430" indent="0">
              <a:buNone/>
              <a:defRPr sz="2700"/>
            </a:lvl5pPr>
            <a:lvl6pPr marL="7160536" indent="0">
              <a:buNone/>
              <a:defRPr sz="2700"/>
            </a:lvl6pPr>
            <a:lvl7pPr marL="8592643" indent="0">
              <a:buNone/>
              <a:defRPr sz="2700"/>
            </a:lvl7pPr>
            <a:lvl8pPr marL="10024758" indent="0">
              <a:buNone/>
              <a:defRPr sz="2700"/>
            </a:lvl8pPr>
            <a:lvl9pPr marL="11456864" indent="0">
              <a:buNone/>
              <a:defRPr sz="2700"/>
            </a:lvl9pPr>
          </a:lstStyle>
          <a:p>
            <a:pPr lvl="0"/>
            <a:r>
              <a:rPr lang="en-US" smtClean="0"/>
              <a:t>Click to edit Master text styles</a:t>
            </a:r>
          </a:p>
        </p:txBody>
      </p:sp>
    </p:spTree>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78" y="24324178"/>
            <a:ext cx="21944708" cy="2872977"/>
          </a:xfrm>
        </p:spPr>
        <p:txBody>
          <a:bodyPr/>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78" y="3104854"/>
            <a:ext cx="21944708" cy="20846060"/>
          </a:xfrm>
        </p:spPr>
        <p:txBody>
          <a:bodyPr/>
          <a:lstStyle>
            <a:lvl1pPr marL="0" indent="0">
              <a:buNone/>
              <a:defRPr sz="9800"/>
            </a:lvl1pPr>
            <a:lvl2pPr marL="1432102" indent="0">
              <a:buNone/>
              <a:defRPr sz="8900"/>
            </a:lvl2pPr>
            <a:lvl3pPr marL="2864213" indent="0">
              <a:buNone/>
              <a:defRPr sz="7600"/>
            </a:lvl3pPr>
            <a:lvl4pPr marL="4296310" indent="0">
              <a:buNone/>
              <a:defRPr sz="6200"/>
            </a:lvl4pPr>
            <a:lvl5pPr marL="5728430" indent="0">
              <a:buNone/>
              <a:defRPr sz="6200"/>
            </a:lvl5pPr>
            <a:lvl6pPr marL="7160536" indent="0">
              <a:buNone/>
              <a:defRPr sz="6200"/>
            </a:lvl6pPr>
            <a:lvl7pPr marL="8592643" indent="0">
              <a:buNone/>
              <a:defRPr sz="6200"/>
            </a:lvl7pPr>
            <a:lvl8pPr marL="10024758" indent="0">
              <a:buNone/>
              <a:defRPr sz="6200"/>
            </a:lvl8pPr>
            <a:lvl9pPr marL="11456864"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578" y="27197157"/>
            <a:ext cx="21944708" cy="4077592"/>
          </a:xfrm>
        </p:spPr>
        <p:txBody>
          <a:bodyPr/>
          <a:lstStyle>
            <a:lvl1pPr marL="0" indent="0">
              <a:buNone/>
              <a:defRPr sz="4500"/>
            </a:lvl1pPr>
            <a:lvl2pPr marL="1432102" indent="0">
              <a:buNone/>
              <a:defRPr sz="3600"/>
            </a:lvl2pPr>
            <a:lvl3pPr marL="2864213" indent="0">
              <a:buNone/>
              <a:defRPr sz="3100"/>
            </a:lvl3pPr>
            <a:lvl4pPr marL="4296310" indent="0">
              <a:buNone/>
              <a:defRPr sz="2700"/>
            </a:lvl4pPr>
            <a:lvl5pPr marL="5728430" indent="0">
              <a:buNone/>
              <a:defRPr sz="2700"/>
            </a:lvl5pPr>
            <a:lvl6pPr marL="7160536" indent="0">
              <a:buNone/>
              <a:defRPr sz="2700"/>
            </a:lvl6pPr>
            <a:lvl7pPr marL="8592643" indent="0">
              <a:buNone/>
              <a:defRPr sz="2700"/>
            </a:lvl7pPr>
            <a:lvl8pPr marL="10024758" indent="0">
              <a:buNone/>
              <a:defRPr sz="2700"/>
            </a:lvl8pPr>
            <a:lvl9pPr marL="11456864" indent="0">
              <a:buNone/>
              <a:defRPr sz="2700"/>
            </a:lvl9pPr>
          </a:lstStyle>
          <a:p>
            <a:pPr lvl="0"/>
            <a:r>
              <a:rPr lang="en-US" smtClean="0"/>
              <a:t>Click to edit Master text styles</a:t>
            </a:r>
          </a:p>
        </p:txBody>
      </p:sp>
    </p:spTree>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646060" y="904884"/>
            <a:ext cx="7358064" cy="3081099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71914" y="904884"/>
            <a:ext cx="21645564" cy="308109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399"/>
            <a:ext cx="25601416" cy="8879085"/>
          </a:xfrm>
        </p:spPr>
        <p:txBody>
          <a:bodyPr/>
          <a:lstStyle>
            <a:lvl1pPr marL="0" indent="0" algn="ctr">
              <a:buNone/>
              <a:defRPr/>
            </a:lvl1pPr>
            <a:lvl2pPr marL="1432026" indent="0" algn="ctr">
              <a:buNone/>
              <a:defRPr/>
            </a:lvl2pPr>
            <a:lvl3pPr marL="2864066" indent="0" algn="ctr">
              <a:buNone/>
              <a:defRPr/>
            </a:lvl3pPr>
            <a:lvl4pPr marL="4296092" indent="0" algn="ctr">
              <a:buNone/>
              <a:defRPr/>
            </a:lvl4pPr>
            <a:lvl5pPr marL="5728136" indent="0" algn="ctr">
              <a:buNone/>
              <a:defRPr/>
            </a:lvl5pPr>
            <a:lvl6pPr marL="7160171" indent="0" algn="ctr">
              <a:buNone/>
              <a:defRPr/>
            </a:lvl6pPr>
            <a:lvl7pPr marL="8592201" indent="0" algn="ctr">
              <a:buNone/>
              <a:defRPr/>
            </a:lvl7pPr>
            <a:lvl8pPr marL="10024245" indent="0" algn="ctr">
              <a:buNone/>
              <a:defRPr/>
            </a:lvl8pPr>
            <a:lvl9pPr marL="1145628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nchor="b"/>
          <a:lstStyle>
            <a:lvl1pPr marL="0" indent="0">
              <a:buNone/>
              <a:defRPr sz="6200"/>
            </a:lvl1pPr>
            <a:lvl2pPr marL="1432690" indent="0">
              <a:buNone/>
              <a:defRPr sz="5800"/>
            </a:lvl2pPr>
            <a:lvl3pPr marL="2865389" indent="0">
              <a:buNone/>
              <a:defRPr sz="4900"/>
            </a:lvl3pPr>
            <a:lvl4pPr marL="4298084" indent="0">
              <a:buNone/>
              <a:defRPr sz="4500"/>
            </a:lvl4pPr>
            <a:lvl5pPr marL="5730774" indent="0">
              <a:buNone/>
              <a:defRPr sz="4500"/>
            </a:lvl5pPr>
            <a:lvl6pPr marL="7163473" indent="0">
              <a:buNone/>
              <a:defRPr sz="4500"/>
            </a:lvl6pPr>
            <a:lvl7pPr marL="8596164" indent="0">
              <a:buNone/>
              <a:defRPr sz="4500"/>
            </a:lvl7pPr>
            <a:lvl8pPr marL="10028858" indent="0">
              <a:buNone/>
              <a:defRPr sz="4500"/>
            </a:lvl8pPr>
            <a:lvl9pPr marL="11461553" indent="0">
              <a:buNone/>
              <a:defRPr sz="45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06" y="1385619"/>
            <a:ext cx="12032756" cy="5887340"/>
          </a:xfrm>
        </p:spPr>
        <p:txBody>
          <a:bodyPr/>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06" y="7272937"/>
            <a:ext cx="12032756" cy="23764277"/>
          </a:xfrm>
        </p:spPr>
        <p:txBody>
          <a:bodyPr/>
          <a:lstStyle>
            <a:lvl1pPr marL="0" indent="0">
              <a:buNone/>
              <a:defRPr sz="4500"/>
            </a:lvl1pPr>
            <a:lvl2pPr marL="1432472" indent="0">
              <a:buNone/>
              <a:defRPr sz="3600"/>
            </a:lvl2pPr>
            <a:lvl3pPr marL="2864948" indent="0">
              <a:buNone/>
              <a:defRPr sz="3100"/>
            </a:lvl3pPr>
            <a:lvl4pPr marL="4297420" indent="0">
              <a:buNone/>
              <a:defRPr sz="2700"/>
            </a:lvl4pPr>
            <a:lvl5pPr marL="5729892" indent="0">
              <a:buNone/>
              <a:defRPr sz="2700"/>
            </a:lvl5pPr>
            <a:lvl6pPr marL="7162377" indent="0">
              <a:buNone/>
              <a:defRPr sz="2700"/>
            </a:lvl6pPr>
            <a:lvl7pPr marL="8594840" indent="0">
              <a:buNone/>
              <a:defRPr sz="2700"/>
            </a:lvl7pPr>
            <a:lvl8pPr marL="10027321" indent="0">
              <a:buNone/>
              <a:defRPr sz="2700"/>
            </a:lvl8pPr>
            <a:lvl9pPr marL="11459797" indent="0">
              <a:buNone/>
              <a:defRPr sz="2700"/>
            </a:lvl9pPr>
          </a:lstStyle>
          <a:p>
            <a:pPr lvl="0"/>
            <a:r>
              <a:rPr lang="en-US" smtClean="0"/>
              <a:t>Click to edit Master text styles</a:t>
            </a:r>
          </a:p>
        </p:txBody>
      </p:sp>
    </p:spTree>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nchor="b"/>
          <a:lstStyle>
            <a:lvl1pPr marL="0" indent="0">
              <a:buNone/>
              <a:defRPr sz="6200"/>
            </a:lvl1pPr>
            <a:lvl2pPr marL="1432026" indent="0">
              <a:buNone/>
              <a:defRPr sz="5800"/>
            </a:lvl2pPr>
            <a:lvl3pPr marL="2864066" indent="0">
              <a:buNone/>
              <a:defRPr sz="4900"/>
            </a:lvl3pPr>
            <a:lvl4pPr marL="4296092" indent="0">
              <a:buNone/>
              <a:defRPr sz="4500"/>
            </a:lvl4pPr>
            <a:lvl5pPr marL="5728136" indent="0">
              <a:buNone/>
              <a:defRPr sz="4500"/>
            </a:lvl5pPr>
            <a:lvl6pPr marL="7160171" indent="0">
              <a:buNone/>
              <a:defRPr sz="4500"/>
            </a:lvl6pPr>
            <a:lvl7pPr marL="8592201" indent="0">
              <a:buNone/>
              <a:defRPr sz="4500"/>
            </a:lvl7pPr>
            <a:lvl8pPr marL="10024245" indent="0">
              <a:buNone/>
              <a:defRPr sz="4500"/>
            </a:lvl8pPr>
            <a:lvl9pPr marL="11456280" indent="0">
              <a:buNone/>
              <a:defRPr sz="4500"/>
            </a:lvl9pPr>
          </a:lstStyle>
          <a:p>
            <a:pPr lvl="0"/>
            <a:r>
              <a:rPr lang="en-US" smtClean="0"/>
              <a:t>Click to edit Master text styles</a:t>
            </a:r>
          </a:p>
        </p:txBody>
      </p:sp>
    </p:spTree>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71883" y="9320217"/>
            <a:ext cx="14501812" cy="2239565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02315" y="9320217"/>
            <a:ext cx="14501812" cy="2239565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nchor="b"/>
          <a:lstStyle>
            <a:lvl1pPr marL="0" indent="0">
              <a:buNone/>
              <a:defRPr sz="7600" b="1"/>
            </a:lvl1pPr>
            <a:lvl2pPr marL="1432026" indent="0">
              <a:buNone/>
              <a:defRPr sz="6200" b="1"/>
            </a:lvl2pPr>
            <a:lvl3pPr marL="2864066" indent="0">
              <a:buNone/>
              <a:defRPr sz="5800" b="1"/>
            </a:lvl3pPr>
            <a:lvl4pPr marL="4296092" indent="0">
              <a:buNone/>
              <a:defRPr sz="4900" b="1"/>
            </a:lvl4pPr>
            <a:lvl5pPr marL="5728136" indent="0">
              <a:buNone/>
              <a:defRPr sz="4900" b="1"/>
            </a:lvl5pPr>
            <a:lvl6pPr marL="7160171" indent="0">
              <a:buNone/>
              <a:defRPr sz="4900" b="1"/>
            </a:lvl6pPr>
            <a:lvl7pPr marL="8592201" indent="0">
              <a:buNone/>
              <a:defRPr sz="4900" b="1"/>
            </a:lvl7pPr>
            <a:lvl8pPr marL="10024245" indent="0">
              <a:buNone/>
              <a:defRPr sz="4900" b="1"/>
            </a:lvl8pPr>
            <a:lvl9pPr marL="11456280"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nchor="b"/>
          <a:lstStyle>
            <a:lvl1pPr marL="0" indent="0">
              <a:buNone/>
              <a:defRPr sz="7600" b="1"/>
            </a:lvl1pPr>
            <a:lvl2pPr marL="1432026" indent="0">
              <a:buNone/>
              <a:defRPr sz="6200" b="1"/>
            </a:lvl2pPr>
            <a:lvl3pPr marL="2864066" indent="0">
              <a:buNone/>
              <a:defRPr sz="5800" b="1"/>
            </a:lvl3pPr>
            <a:lvl4pPr marL="4296092" indent="0">
              <a:buNone/>
              <a:defRPr sz="4900" b="1"/>
            </a:lvl4pPr>
            <a:lvl5pPr marL="5728136" indent="0">
              <a:buNone/>
              <a:defRPr sz="4900" b="1"/>
            </a:lvl5pPr>
            <a:lvl6pPr marL="7160171" indent="0">
              <a:buNone/>
              <a:defRPr sz="4900" b="1"/>
            </a:lvl6pPr>
            <a:lvl7pPr marL="8592201" indent="0">
              <a:buNone/>
              <a:defRPr sz="4900" b="1"/>
            </a:lvl7pPr>
            <a:lvl8pPr marL="10024245" indent="0">
              <a:buNone/>
              <a:defRPr sz="4900" b="1"/>
            </a:lvl8pPr>
            <a:lvl9pPr marL="11456280"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30" y="1385650"/>
            <a:ext cx="12032756" cy="5887340"/>
          </a:xfrm>
        </p:spPr>
        <p:txBody>
          <a:bodyPr/>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30" y="7272937"/>
            <a:ext cx="12032756" cy="23764277"/>
          </a:xfrm>
        </p:spPr>
        <p:txBody>
          <a:bodyPr/>
          <a:lstStyle>
            <a:lvl1pPr marL="0" indent="0">
              <a:buNone/>
              <a:defRPr sz="4500"/>
            </a:lvl1pPr>
            <a:lvl2pPr marL="1432026" indent="0">
              <a:buNone/>
              <a:defRPr sz="3600"/>
            </a:lvl2pPr>
            <a:lvl3pPr marL="2864066" indent="0">
              <a:buNone/>
              <a:defRPr sz="3100"/>
            </a:lvl3pPr>
            <a:lvl4pPr marL="4296092" indent="0">
              <a:buNone/>
              <a:defRPr sz="2700"/>
            </a:lvl4pPr>
            <a:lvl5pPr marL="5728136" indent="0">
              <a:buNone/>
              <a:defRPr sz="2700"/>
            </a:lvl5pPr>
            <a:lvl6pPr marL="7160171" indent="0">
              <a:buNone/>
              <a:defRPr sz="2700"/>
            </a:lvl6pPr>
            <a:lvl7pPr marL="8592201" indent="0">
              <a:buNone/>
              <a:defRPr sz="2700"/>
            </a:lvl7pPr>
            <a:lvl8pPr marL="10024245" indent="0">
              <a:buNone/>
              <a:defRPr sz="2700"/>
            </a:lvl8pPr>
            <a:lvl9pPr marL="11456280" indent="0">
              <a:buNone/>
              <a:defRPr sz="2700"/>
            </a:lvl9pPr>
          </a:lstStyle>
          <a:p>
            <a:pPr lvl="0"/>
            <a:r>
              <a:rPr lang="en-US" smtClean="0"/>
              <a:t>Click to edit Master text styles</a:t>
            </a:r>
          </a:p>
        </p:txBody>
      </p:sp>
    </p:spTree>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82" y="24324178"/>
            <a:ext cx="21944708" cy="2872977"/>
          </a:xfrm>
        </p:spPr>
        <p:txBody>
          <a:bodyPr/>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82" y="3104854"/>
            <a:ext cx="21944708" cy="20846060"/>
          </a:xfrm>
        </p:spPr>
        <p:txBody>
          <a:bodyPr/>
          <a:lstStyle>
            <a:lvl1pPr marL="0" indent="0">
              <a:buNone/>
              <a:defRPr sz="9800"/>
            </a:lvl1pPr>
            <a:lvl2pPr marL="1432026" indent="0">
              <a:buNone/>
              <a:defRPr sz="8900"/>
            </a:lvl2pPr>
            <a:lvl3pPr marL="2864066" indent="0">
              <a:buNone/>
              <a:defRPr sz="7600"/>
            </a:lvl3pPr>
            <a:lvl4pPr marL="4296092" indent="0">
              <a:buNone/>
              <a:defRPr sz="6200"/>
            </a:lvl4pPr>
            <a:lvl5pPr marL="5728136" indent="0">
              <a:buNone/>
              <a:defRPr sz="6200"/>
            </a:lvl5pPr>
            <a:lvl6pPr marL="7160171" indent="0">
              <a:buNone/>
              <a:defRPr sz="6200"/>
            </a:lvl6pPr>
            <a:lvl7pPr marL="8592201" indent="0">
              <a:buNone/>
              <a:defRPr sz="6200"/>
            </a:lvl7pPr>
            <a:lvl8pPr marL="10024245" indent="0">
              <a:buNone/>
              <a:defRPr sz="6200"/>
            </a:lvl8pPr>
            <a:lvl9pPr marL="11456280"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582" y="27197157"/>
            <a:ext cx="21944708" cy="4077592"/>
          </a:xfrm>
        </p:spPr>
        <p:txBody>
          <a:bodyPr/>
          <a:lstStyle>
            <a:lvl1pPr marL="0" indent="0">
              <a:buNone/>
              <a:defRPr sz="4500"/>
            </a:lvl1pPr>
            <a:lvl2pPr marL="1432026" indent="0">
              <a:buNone/>
              <a:defRPr sz="3600"/>
            </a:lvl2pPr>
            <a:lvl3pPr marL="2864066" indent="0">
              <a:buNone/>
              <a:defRPr sz="3100"/>
            </a:lvl3pPr>
            <a:lvl4pPr marL="4296092" indent="0">
              <a:buNone/>
              <a:defRPr sz="2700"/>
            </a:lvl4pPr>
            <a:lvl5pPr marL="5728136" indent="0">
              <a:buNone/>
              <a:defRPr sz="2700"/>
            </a:lvl5pPr>
            <a:lvl6pPr marL="7160171" indent="0">
              <a:buNone/>
              <a:defRPr sz="2700"/>
            </a:lvl6pPr>
            <a:lvl7pPr marL="8592201" indent="0">
              <a:buNone/>
              <a:defRPr sz="2700"/>
            </a:lvl7pPr>
            <a:lvl8pPr marL="10024245" indent="0">
              <a:buNone/>
              <a:defRPr sz="2700"/>
            </a:lvl8pPr>
            <a:lvl9pPr marL="11456280" indent="0">
              <a:buNone/>
              <a:defRPr sz="2700"/>
            </a:lvl9pPr>
          </a:lstStyle>
          <a:p>
            <a:pPr lvl="0"/>
            <a:r>
              <a:rPr lang="en-US" smtClean="0"/>
              <a:t>Click to edit Master text styles</a:t>
            </a:r>
          </a:p>
        </p:txBody>
      </p:sp>
    </p:spTree>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646060" y="904884"/>
            <a:ext cx="7358064" cy="3081099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71918" y="904884"/>
            <a:ext cx="21645564" cy="308109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404"/>
            <a:ext cx="25601416" cy="8879085"/>
          </a:xfrm>
        </p:spPr>
        <p:txBody>
          <a:bodyPr/>
          <a:lstStyle>
            <a:lvl1pPr marL="0" indent="0" algn="ctr">
              <a:buNone/>
              <a:defRPr/>
            </a:lvl1pPr>
            <a:lvl2pPr marL="1431955" indent="0" algn="ctr">
              <a:buNone/>
              <a:defRPr/>
            </a:lvl2pPr>
            <a:lvl3pPr marL="2863919" indent="0" algn="ctr">
              <a:buNone/>
              <a:defRPr/>
            </a:lvl3pPr>
            <a:lvl4pPr marL="4295869" indent="0" algn="ctr">
              <a:buNone/>
              <a:defRPr/>
            </a:lvl4pPr>
            <a:lvl5pPr marL="5727841" indent="0" algn="ctr">
              <a:buNone/>
              <a:defRPr/>
            </a:lvl5pPr>
            <a:lvl6pPr marL="7159805" indent="0" algn="ctr">
              <a:buNone/>
              <a:defRPr/>
            </a:lvl6pPr>
            <a:lvl7pPr marL="8591764" indent="0" algn="ctr">
              <a:buNone/>
              <a:defRPr/>
            </a:lvl7pPr>
            <a:lvl8pPr marL="10023733" indent="0" algn="ctr">
              <a:buNone/>
              <a:defRPr/>
            </a:lvl8pPr>
            <a:lvl9pPr marL="11455692" indent="0" algn="ctr">
              <a:buNone/>
              <a:defRPr/>
            </a:lvl9pPr>
          </a:lstStyle>
          <a:p>
            <a:r>
              <a:rPr lang="en-US" smtClean="0"/>
              <a:t>Click to edit Master subtitle style</a:t>
            </a:r>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58" y="24324178"/>
            <a:ext cx="21944708" cy="2872977"/>
          </a:xfrm>
        </p:spPr>
        <p:txBody>
          <a:bodyPr/>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58" y="3104854"/>
            <a:ext cx="21944708" cy="20846060"/>
          </a:xfrm>
        </p:spPr>
        <p:txBody>
          <a:bodyPr/>
          <a:lstStyle>
            <a:lvl1pPr marL="0" indent="0">
              <a:buNone/>
              <a:defRPr sz="9800"/>
            </a:lvl1pPr>
            <a:lvl2pPr marL="1432472" indent="0">
              <a:buNone/>
              <a:defRPr sz="8900"/>
            </a:lvl2pPr>
            <a:lvl3pPr marL="2864948" indent="0">
              <a:buNone/>
              <a:defRPr sz="7600"/>
            </a:lvl3pPr>
            <a:lvl4pPr marL="4297420" indent="0">
              <a:buNone/>
              <a:defRPr sz="6200"/>
            </a:lvl4pPr>
            <a:lvl5pPr marL="5729892" indent="0">
              <a:buNone/>
              <a:defRPr sz="6200"/>
            </a:lvl5pPr>
            <a:lvl6pPr marL="7162377" indent="0">
              <a:buNone/>
              <a:defRPr sz="6200"/>
            </a:lvl6pPr>
            <a:lvl7pPr marL="8594840" indent="0">
              <a:buNone/>
              <a:defRPr sz="6200"/>
            </a:lvl7pPr>
            <a:lvl8pPr marL="10027321" indent="0">
              <a:buNone/>
              <a:defRPr sz="6200"/>
            </a:lvl8pPr>
            <a:lvl9pPr marL="11459797" indent="0">
              <a:buNone/>
              <a:defRPr sz="6200"/>
            </a:lvl9pPr>
          </a:lstStyle>
          <a:p>
            <a:pPr lvl="0"/>
            <a:r>
              <a:rPr lang="en-US" noProof="0" smtClean="0">
                <a:sym typeface="Copperplate" charset="0"/>
              </a:rPr>
              <a:t>Click icon to add picture</a:t>
            </a:r>
            <a:endParaRPr lang="en-US" noProof="0">
              <a:sym typeface="Copperplate" charset="0"/>
            </a:endParaRPr>
          </a:p>
        </p:txBody>
      </p:sp>
      <p:sp>
        <p:nvSpPr>
          <p:cNvPr id="4" name="Text Placeholder 3"/>
          <p:cNvSpPr>
            <a:spLocks noGrp="1"/>
          </p:cNvSpPr>
          <p:nvPr>
            <p:ph type="body" sz="half" idx="2"/>
          </p:nvPr>
        </p:nvSpPr>
        <p:spPr>
          <a:xfrm>
            <a:off x="7170558" y="27197157"/>
            <a:ext cx="21944708" cy="4077592"/>
          </a:xfrm>
        </p:spPr>
        <p:txBody>
          <a:bodyPr/>
          <a:lstStyle>
            <a:lvl1pPr marL="0" indent="0">
              <a:buNone/>
              <a:defRPr sz="4500"/>
            </a:lvl1pPr>
            <a:lvl2pPr marL="1432472" indent="0">
              <a:buNone/>
              <a:defRPr sz="3600"/>
            </a:lvl2pPr>
            <a:lvl3pPr marL="2864948" indent="0">
              <a:buNone/>
              <a:defRPr sz="3100"/>
            </a:lvl3pPr>
            <a:lvl4pPr marL="4297420" indent="0">
              <a:buNone/>
              <a:defRPr sz="2700"/>
            </a:lvl4pPr>
            <a:lvl5pPr marL="5729892" indent="0">
              <a:buNone/>
              <a:defRPr sz="2700"/>
            </a:lvl5pPr>
            <a:lvl6pPr marL="7162377" indent="0">
              <a:buNone/>
              <a:defRPr sz="2700"/>
            </a:lvl6pPr>
            <a:lvl7pPr marL="8594840" indent="0">
              <a:buNone/>
              <a:defRPr sz="2700"/>
            </a:lvl7pPr>
            <a:lvl8pPr marL="10027321" indent="0">
              <a:buNone/>
              <a:defRPr sz="2700"/>
            </a:lvl8pPr>
            <a:lvl9pPr marL="11459797" indent="0">
              <a:buNone/>
              <a:defRPr sz="2700"/>
            </a:lvl9pPr>
          </a:lstStyle>
          <a:p>
            <a:pPr lvl="0"/>
            <a:r>
              <a:rPr lang="en-US" smtClean="0"/>
              <a:t>Click to edit Master text styles</a:t>
            </a:r>
          </a:p>
        </p:txBody>
      </p:sp>
    </p:spTree>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nchor="b"/>
          <a:lstStyle>
            <a:lvl1pPr marL="0" indent="0">
              <a:buNone/>
              <a:defRPr sz="6200"/>
            </a:lvl1pPr>
            <a:lvl2pPr marL="1431955" indent="0">
              <a:buNone/>
              <a:defRPr sz="5800"/>
            </a:lvl2pPr>
            <a:lvl3pPr marL="2863919" indent="0">
              <a:buNone/>
              <a:defRPr sz="4900"/>
            </a:lvl3pPr>
            <a:lvl4pPr marL="4295869" indent="0">
              <a:buNone/>
              <a:defRPr sz="4500"/>
            </a:lvl4pPr>
            <a:lvl5pPr marL="5727841" indent="0">
              <a:buNone/>
              <a:defRPr sz="4500"/>
            </a:lvl5pPr>
            <a:lvl6pPr marL="7159805" indent="0">
              <a:buNone/>
              <a:defRPr sz="4500"/>
            </a:lvl6pPr>
            <a:lvl7pPr marL="8591764" indent="0">
              <a:buNone/>
              <a:defRPr sz="4500"/>
            </a:lvl7pPr>
            <a:lvl8pPr marL="10023733" indent="0">
              <a:buNone/>
              <a:defRPr sz="4500"/>
            </a:lvl8pPr>
            <a:lvl9pPr marL="11455692" indent="0">
              <a:buNone/>
              <a:defRPr sz="4500"/>
            </a:lvl9pPr>
          </a:lstStyle>
          <a:p>
            <a:pPr lvl="0"/>
            <a:r>
              <a:rPr lang="en-US" smtClean="0"/>
              <a:t>Click to edit Master text styles</a:t>
            </a:r>
          </a:p>
        </p:txBody>
      </p:sp>
    </p:spTree>
  </p:cSld>
  <p:clrMapOvr>
    <a:masterClrMapping/>
  </p:clrMapOv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71879" y="9320217"/>
            <a:ext cx="6875860" cy="2239565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876362" y="9320217"/>
            <a:ext cx="6875860" cy="2239565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nchor="b"/>
          <a:lstStyle>
            <a:lvl1pPr marL="0" indent="0">
              <a:buNone/>
              <a:defRPr sz="7600" b="1"/>
            </a:lvl1pPr>
            <a:lvl2pPr marL="1431955" indent="0">
              <a:buNone/>
              <a:defRPr sz="6200" b="1"/>
            </a:lvl2pPr>
            <a:lvl3pPr marL="2863919" indent="0">
              <a:buNone/>
              <a:defRPr sz="5800" b="1"/>
            </a:lvl3pPr>
            <a:lvl4pPr marL="4295869" indent="0">
              <a:buNone/>
              <a:defRPr sz="4900" b="1"/>
            </a:lvl4pPr>
            <a:lvl5pPr marL="5727841" indent="0">
              <a:buNone/>
              <a:defRPr sz="4900" b="1"/>
            </a:lvl5pPr>
            <a:lvl6pPr marL="7159805" indent="0">
              <a:buNone/>
              <a:defRPr sz="4900" b="1"/>
            </a:lvl6pPr>
            <a:lvl7pPr marL="8591764" indent="0">
              <a:buNone/>
              <a:defRPr sz="4900" b="1"/>
            </a:lvl7pPr>
            <a:lvl8pPr marL="10023733" indent="0">
              <a:buNone/>
              <a:defRPr sz="4900" b="1"/>
            </a:lvl8pPr>
            <a:lvl9pPr marL="11455692"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nchor="b"/>
          <a:lstStyle>
            <a:lvl1pPr marL="0" indent="0">
              <a:buNone/>
              <a:defRPr sz="7600" b="1"/>
            </a:lvl1pPr>
            <a:lvl2pPr marL="1431955" indent="0">
              <a:buNone/>
              <a:defRPr sz="6200" b="1"/>
            </a:lvl2pPr>
            <a:lvl3pPr marL="2863919" indent="0">
              <a:buNone/>
              <a:defRPr sz="5800" b="1"/>
            </a:lvl3pPr>
            <a:lvl4pPr marL="4295869" indent="0">
              <a:buNone/>
              <a:defRPr sz="4900" b="1"/>
            </a:lvl4pPr>
            <a:lvl5pPr marL="5727841" indent="0">
              <a:buNone/>
              <a:defRPr sz="4900" b="1"/>
            </a:lvl5pPr>
            <a:lvl6pPr marL="7159805" indent="0">
              <a:buNone/>
              <a:defRPr sz="4900" b="1"/>
            </a:lvl6pPr>
            <a:lvl7pPr marL="8591764" indent="0">
              <a:buNone/>
              <a:defRPr sz="4900" b="1"/>
            </a:lvl7pPr>
            <a:lvl8pPr marL="10023733" indent="0">
              <a:buNone/>
              <a:defRPr sz="4900" b="1"/>
            </a:lvl8pPr>
            <a:lvl9pPr marL="11455692"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34" y="1385655"/>
            <a:ext cx="12032756" cy="5887340"/>
          </a:xfrm>
        </p:spPr>
        <p:txBody>
          <a:bodyPr/>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34" y="7272937"/>
            <a:ext cx="12032756" cy="23764277"/>
          </a:xfrm>
        </p:spPr>
        <p:txBody>
          <a:bodyPr/>
          <a:lstStyle>
            <a:lvl1pPr marL="0" indent="0">
              <a:buNone/>
              <a:defRPr sz="4500"/>
            </a:lvl1pPr>
            <a:lvl2pPr marL="1431955" indent="0">
              <a:buNone/>
              <a:defRPr sz="3600"/>
            </a:lvl2pPr>
            <a:lvl3pPr marL="2863919" indent="0">
              <a:buNone/>
              <a:defRPr sz="3100"/>
            </a:lvl3pPr>
            <a:lvl4pPr marL="4295869" indent="0">
              <a:buNone/>
              <a:defRPr sz="2700"/>
            </a:lvl4pPr>
            <a:lvl5pPr marL="5727841" indent="0">
              <a:buNone/>
              <a:defRPr sz="2700"/>
            </a:lvl5pPr>
            <a:lvl6pPr marL="7159805" indent="0">
              <a:buNone/>
              <a:defRPr sz="2700"/>
            </a:lvl6pPr>
            <a:lvl7pPr marL="8591764" indent="0">
              <a:buNone/>
              <a:defRPr sz="2700"/>
            </a:lvl7pPr>
            <a:lvl8pPr marL="10023733" indent="0">
              <a:buNone/>
              <a:defRPr sz="2700"/>
            </a:lvl8pPr>
            <a:lvl9pPr marL="11455692" indent="0">
              <a:buNone/>
              <a:defRPr sz="2700"/>
            </a:lvl9pPr>
          </a:lstStyle>
          <a:p>
            <a:pPr lvl="0"/>
            <a:r>
              <a:rPr lang="en-US" smtClean="0"/>
              <a:t>Click to edit Master text styles</a:t>
            </a:r>
          </a:p>
        </p:txBody>
      </p:sp>
    </p:spTree>
  </p:cSld>
  <p:clrMapOvr>
    <a:masterClrMapping/>
  </p:clrMapOvr>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87" y="24324178"/>
            <a:ext cx="21944708" cy="2872977"/>
          </a:xfrm>
        </p:spPr>
        <p:txBody>
          <a:bodyPr/>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87" y="3104854"/>
            <a:ext cx="21944708" cy="20846060"/>
          </a:xfrm>
        </p:spPr>
        <p:txBody>
          <a:bodyPr/>
          <a:lstStyle>
            <a:lvl1pPr marL="0" indent="0">
              <a:buNone/>
              <a:defRPr sz="9800"/>
            </a:lvl1pPr>
            <a:lvl2pPr marL="1431955" indent="0">
              <a:buNone/>
              <a:defRPr sz="8900"/>
            </a:lvl2pPr>
            <a:lvl3pPr marL="2863919" indent="0">
              <a:buNone/>
              <a:defRPr sz="7600"/>
            </a:lvl3pPr>
            <a:lvl4pPr marL="4295869" indent="0">
              <a:buNone/>
              <a:defRPr sz="6200"/>
            </a:lvl4pPr>
            <a:lvl5pPr marL="5727841" indent="0">
              <a:buNone/>
              <a:defRPr sz="6200"/>
            </a:lvl5pPr>
            <a:lvl6pPr marL="7159805" indent="0">
              <a:buNone/>
              <a:defRPr sz="6200"/>
            </a:lvl6pPr>
            <a:lvl7pPr marL="8591764" indent="0">
              <a:buNone/>
              <a:defRPr sz="6200"/>
            </a:lvl7pPr>
            <a:lvl8pPr marL="10023733" indent="0">
              <a:buNone/>
              <a:defRPr sz="6200"/>
            </a:lvl8pPr>
            <a:lvl9pPr marL="11455692"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587" y="27197157"/>
            <a:ext cx="21944708" cy="4077592"/>
          </a:xfrm>
        </p:spPr>
        <p:txBody>
          <a:bodyPr/>
          <a:lstStyle>
            <a:lvl1pPr marL="0" indent="0">
              <a:buNone/>
              <a:defRPr sz="4500"/>
            </a:lvl1pPr>
            <a:lvl2pPr marL="1431955" indent="0">
              <a:buNone/>
              <a:defRPr sz="3600"/>
            </a:lvl2pPr>
            <a:lvl3pPr marL="2863919" indent="0">
              <a:buNone/>
              <a:defRPr sz="3100"/>
            </a:lvl3pPr>
            <a:lvl4pPr marL="4295869" indent="0">
              <a:buNone/>
              <a:defRPr sz="2700"/>
            </a:lvl4pPr>
            <a:lvl5pPr marL="5727841" indent="0">
              <a:buNone/>
              <a:defRPr sz="2700"/>
            </a:lvl5pPr>
            <a:lvl6pPr marL="7159805" indent="0">
              <a:buNone/>
              <a:defRPr sz="2700"/>
            </a:lvl6pPr>
            <a:lvl7pPr marL="8591764" indent="0">
              <a:buNone/>
              <a:defRPr sz="2700"/>
            </a:lvl7pPr>
            <a:lvl8pPr marL="10023733" indent="0">
              <a:buNone/>
              <a:defRPr sz="2700"/>
            </a:lvl8pPr>
            <a:lvl9pPr marL="11455692" indent="0">
              <a:buNone/>
              <a:defRPr sz="2700"/>
            </a:lvl9pPr>
          </a:lstStyle>
          <a:p>
            <a:pPr lvl="0"/>
            <a:r>
              <a:rPr lang="en-US" smtClean="0"/>
              <a:t>Click to edit Master text styles</a:t>
            </a:r>
          </a:p>
        </p:txBody>
      </p:sp>
    </p:spTree>
  </p:cSld>
  <p:clrMapOvr>
    <a:masterClrMapping/>
  </p:clrMapOv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646060" y="904884"/>
            <a:ext cx="7358064" cy="3081099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71922" y="904884"/>
            <a:ext cx="21645564" cy="308109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409"/>
            <a:ext cx="25601416" cy="8879085"/>
          </a:xfrm>
        </p:spPr>
        <p:txBody>
          <a:bodyPr/>
          <a:lstStyle>
            <a:lvl1pPr marL="0" indent="0" algn="ctr">
              <a:buNone/>
              <a:defRPr/>
            </a:lvl1pPr>
            <a:lvl2pPr marL="1431879" indent="0" algn="ctr">
              <a:buNone/>
              <a:defRPr/>
            </a:lvl2pPr>
            <a:lvl3pPr marL="2863771" indent="0" algn="ctr">
              <a:buNone/>
              <a:defRPr/>
            </a:lvl3pPr>
            <a:lvl4pPr marL="4295646" indent="0" algn="ctr">
              <a:buNone/>
              <a:defRPr/>
            </a:lvl4pPr>
            <a:lvl5pPr marL="5727547" indent="0" algn="ctr">
              <a:buNone/>
              <a:defRPr/>
            </a:lvl5pPr>
            <a:lvl6pPr marL="7159435" indent="0" algn="ctr">
              <a:buNone/>
              <a:defRPr/>
            </a:lvl6pPr>
            <a:lvl7pPr marL="8591323" indent="0" algn="ctr">
              <a:buNone/>
              <a:defRPr/>
            </a:lvl7pPr>
            <a:lvl8pPr marL="10023220" indent="0" algn="ctr">
              <a:buNone/>
              <a:defRPr/>
            </a:lvl8pPr>
            <a:lvl9pPr marL="11455108" indent="0" algn="ctr">
              <a:buNone/>
              <a:defRPr/>
            </a:lvl9pPr>
          </a:lstStyle>
          <a:p>
            <a:r>
              <a:rPr lang="en-US" smtClean="0"/>
              <a:t>Click to edit Master subtitle style</a:t>
            </a:r>
            <a:endParaRPr lang="en-US"/>
          </a:p>
        </p:txBody>
      </p:sp>
    </p:spTree>
  </p:cSld>
  <p:clrMapOvr>
    <a:masterClrMapping/>
  </p:clrMapOvr>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nchor="b"/>
          <a:lstStyle>
            <a:lvl1pPr marL="0" indent="0">
              <a:buNone/>
              <a:defRPr sz="6200"/>
            </a:lvl1pPr>
            <a:lvl2pPr marL="1431879" indent="0">
              <a:buNone/>
              <a:defRPr sz="5800"/>
            </a:lvl2pPr>
            <a:lvl3pPr marL="2863771" indent="0">
              <a:buNone/>
              <a:defRPr sz="4900"/>
            </a:lvl3pPr>
            <a:lvl4pPr marL="4295646" indent="0">
              <a:buNone/>
              <a:defRPr sz="4500"/>
            </a:lvl4pPr>
            <a:lvl5pPr marL="5727547" indent="0">
              <a:buNone/>
              <a:defRPr sz="4500"/>
            </a:lvl5pPr>
            <a:lvl6pPr marL="7159435" indent="0">
              <a:buNone/>
              <a:defRPr sz="4500"/>
            </a:lvl6pPr>
            <a:lvl7pPr marL="8591323" indent="0">
              <a:buNone/>
              <a:defRPr sz="4500"/>
            </a:lvl7pPr>
            <a:lvl8pPr marL="10023220" indent="0">
              <a:buNone/>
              <a:defRPr sz="4500"/>
            </a:lvl8pPr>
            <a:lvl9pPr marL="11455108" indent="0">
              <a:buNone/>
              <a:defRPr sz="4500"/>
            </a:lvl9pPr>
          </a:lstStyle>
          <a:p>
            <a:pPr lvl="0"/>
            <a:r>
              <a:rPr lang="en-US" smtClean="0"/>
              <a:t>Click to edit Master text styles</a:t>
            </a:r>
          </a:p>
        </p:txBody>
      </p:sp>
    </p:spTree>
  </p:cSld>
  <p:clrMapOvr>
    <a:masterClrMapping/>
  </p:clrMapOv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824162" y="27779662"/>
            <a:ext cx="6875860" cy="583644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128646" y="27779662"/>
            <a:ext cx="6875860" cy="583644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nchor="b"/>
          <a:lstStyle>
            <a:lvl1pPr marL="0" indent="0">
              <a:buNone/>
              <a:defRPr sz="7600" b="1"/>
            </a:lvl1pPr>
            <a:lvl2pPr marL="1431879" indent="0">
              <a:buNone/>
              <a:defRPr sz="6200" b="1"/>
            </a:lvl2pPr>
            <a:lvl3pPr marL="2863771" indent="0">
              <a:buNone/>
              <a:defRPr sz="5800" b="1"/>
            </a:lvl3pPr>
            <a:lvl4pPr marL="4295646" indent="0">
              <a:buNone/>
              <a:defRPr sz="4900" b="1"/>
            </a:lvl4pPr>
            <a:lvl5pPr marL="5727547" indent="0">
              <a:buNone/>
              <a:defRPr sz="4900" b="1"/>
            </a:lvl5pPr>
            <a:lvl6pPr marL="7159435" indent="0">
              <a:buNone/>
              <a:defRPr sz="4900" b="1"/>
            </a:lvl6pPr>
            <a:lvl7pPr marL="8591323" indent="0">
              <a:buNone/>
              <a:defRPr sz="4900" b="1"/>
            </a:lvl7pPr>
            <a:lvl8pPr marL="10023220" indent="0">
              <a:buNone/>
              <a:defRPr sz="4900" b="1"/>
            </a:lvl8pPr>
            <a:lvl9pPr marL="11455108"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nchor="b"/>
          <a:lstStyle>
            <a:lvl1pPr marL="0" indent="0">
              <a:buNone/>
              <a:defRPr sz="7600" b="1"/>
            </a:lvl1pPr>
            <a:lvl2pPr marL="1431879" indent="0">
              <a:buNone/>
              <a:defRPr sz="6200" b="1"/>
            </a:lvl2pPr>
            <a:lvl3pPr marL="2863771" indent="0">
              <a:buNone/>
              <a:defRPr sz="5800" b="1"/>
            </a:lvl3pPr>
            <a:lvl4pPr marL="4295646" indent="0">
              <a:buNone/>
              <a:defRPr sz="4900" b="1"/>
            </a:lvl4pPr>
            <a:lvl5pPr marL="5727547" indent="0">
              <a:buNone/>
              <a:defRPr sz="4900" b="1"/>
            </a:lvl5pPr>
            <a:lvl6pPr marL="7159435" indent="0">
              <a:buNone/>
              <a:defRPr sz="4900" b="1"/>
            </a:lvl6pPr>
            <a:lvl7pPr marL="8591323" indent="0">
              <a:buNone/>
              <a:defRPr sz="4900" b="1"/>
            </a:lvl7pPr>
            <a:lvl8pPr marL="10023220" indent="0">
              <a:buNone/>
              <a:defRPr sz="4900" b="1"/>
            </a:lvl8pPr>
            <a:lvl9pPr marL="11455108"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38" y="1385659"/>
            <a:ext cx="12032756" cy="5887340"/>
          </a:xfrm>
        </p:spPr>
        <p:txBody>
          <a:bodyPr anchor="b"/>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38" y="7272937"/>
            <a:ext cx="12032756" cy="23764277"/>
          </a:xfrm>
        </p:spPr>
        <p:txBody>
          <a:bodyPr/>
          <a:lstStyle>
            <a:lvl1pPr marL="0" indent="0">
              <a:buNone/>
              <a:defRPr sz="4500"/>
            </a:lvl1pPr>
            <a:lvl2pPr marL="1431879" indent="0">
              <a:buNone/>
              <a:defRPr sz="3600"/>
            </a:lvl2pPr>
            <a:lvl3pPr marL="2863771" indent="0">
              <a:buNone/>
              <a:defRPr sz="3100"/>
            </a:lvl3pPr>
            <a:lvl4pPr marL="4295646" indent="0">
              <a:buNone/>
              <a:defRPr sz="2700"/>
            </a:lvl4pPr>
            <a:lvl5pPr marL="5727547" indent="0">
              <a:buNone/>
              <a:defRPr sz="2700"/>
            </a:lvl5pPr>
            <a:lvl6pPr marL="7159435" indent="0">
              <a:buNone/>
              <a:defRPr sz="2700"/>
            </a:lvl6pPr>
            <a:lvl7pPr marL="8591323" indent="0">
              <a:buNone/>
              <a:defRPr sz="2700"/>
            </a:lvl7pPr>
            <a:lvl8pPr marL="10023220" indent="0">
              <a:buNone/>
              <a:defRPr sz="2700"/>
            </a:lvl8pPr>
            <a:lvl9pPr marL="11455108" indent="0">
              <a:buNone/>
              <a:defRPr sz="2700"/>
            </a:lvl9pPr>
          </a:lstStyle>
          <a:p>
            <a:pPr lvl="0"/>
            <a:r>
              <a:rPr lang="en-US" smtClean="0"/>
              <a:t>Click to edit Master text styles</a:t>
            </a:r>
          </a:p>
        </p:txBody>
      </p:sp>
    </p:spTree>
  </p:cSld>
  <p:clrMapOvr>
    <a:masterClrMapping/>
  </p:clrMapOvr>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91" y="24324178"/>
            <a:ext cx="21944708" cy="2872977"/>
          </a:xfrm>
        </p:spPr>
        <p:txBody>
          <a:bodyPr anchor="b"/>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91" y="3104854"/>
            <a:ext cx="21944708" cy="20846060"/>
          </a:xfrm>
        </p:spPr>
        <p:txBody>
          <a:bodyPr/>
          <a:lstStyle>
            <a:lvl1pPr marL="0" indent="0">
              <a:buNone/>
              <a:defRPr sz="9800"/>
            </a:lvl1pPr>
            <a:lvl2pPr marL="1431879" indent="0">
              <a:buNone/>
              <a:defRPr sz="8900"/>
            </a:lvl2pPr>
            <a:lvl3pPr marL="2863771" indent="0">
              <a:buNone/>
              <a:defRPr sz="7600"/>
            </a:lvl3pPr>
            <a:lvl4pPr marL="4295646" indent="0">
              <a:buNone/>
              <a:defRPr sz="6200"/>
            </a:lvl4pPr>
            <a:lvl5pPr marL="5727547" indent="0">
              <a:buNone/>
              <a:defRPr sz="6200"/>
            </a:lvl5pPr>
            <a:lvl6pPr marL="7159435" indent="0">
              <a:buNone/>
              <a:defRPr sz="6200"/>
            </a:lvl6pPr>
            <a:lvl7pPr marL="8591323" indent="0">
              <a:buNone/>
              <a:defRPr sz="6200"/>
            </a:lvl7pPr>
            <a:lvl8pPr marL="10023220" indent="0">
              <a:buNone/>
              <a:defRPr sz="6200"/>
            </a:lvl8pPr>
            <a:lvl9pPr marL="11455108"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591" y="27197157"/>
            <a:ext cx="21944708" cy="4077592"/>
          </a:xfrm>
        </p:spPr>
        <p:txBody>
          <a:bodyPr/>
          <a:lstStyle>
            <a:lvl1pPr marL="0" indent="0">
              <a:buNone/>
              <a:defRPr sz="4500"/>
            </a:lvl1pPr>
            <a:lvl2pPr marL="1431879" indent="0">
              <a:buNone/>
              <a:defRPr sz="3600"/>
            </a:lvl2pPr>
            <a:lvl3pPr marL="2863771" indent="0">
              <a:buNone/>
              <a:defRPr sz="3100"/>
            </a:lvl3pPr>
            <a:lvl4pPr marL="4295646" indent="0">
              <a:buNone/>
              <a:defRPr sz="2700"/>
            </a:lvl4pPr>
            <a:lvl5pPr marL="5727547" indent="0">
              <a:buNone/>
              <a:defRPr sz="2700"/>
            </a:lvl5pPr>
            <a:lvl6pPr marL="7159435" indent="0">
              <a:buNone/>
              <a:defRPr sz="2700"/>
            </a:lvl6pPr>
            <a:lvl7pPr marL="8591323" indent="0">
              <a:buNone/>
              <a:defRPr sz="2700"/>
            </a:lvl7pPr>
            <a:lvl8pPr marL="10023220" indent="0">
              <a:buNone/>
              <a:defRPr sz="2700"/>
            </a:lvl8pPr>
            <a:lvl9pPr marL="11455108" indent="0">
              <a:buNone/>
              <a:defRPr sz="2700"/>
            </a:lvl9pPr>
          </a:lstStyle>
          <a:p>
            <a:pPr lvl="0"/>
            <a:r>
              <a:rPr lang="en-US" smtClean="0"/>
              <a:t>Click to edit Master text styles</a:t>
            </a:r>
          </a:p>
        </p:txBody>
      </p:sp>
    </p:spTree>
  </p:cSld>
  <p:clrMapOvr>
    <a:masterClrMapping/>
  </p:clrMapOvr>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162490" y="5022055"/>
            <a:ext cx="4125516" cy="237982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85940" y="5022055"/>
            <a:ext cx="11947920" cy="237982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565998" y="27779662"/>
            <a:ext cx="8438556" cy="583644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50284" y="27779662"/>
            <a:ext cx="24887040" cy="583644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413"/>
            <a:ext cx="25601416" cy="8879085"/>
          </a:xfrm>
        </p:spPr>
        <p:txBody>
          <a:bodyPr/>
          <a:lstStyle>
            <a:lvl1pPr marL="0" indent="0" algn="ctr">
              <a:buNone/>
              <a:defRPr/>
            </a:lvl1pPr>
            <a:lvl2pPr marL="1431803" indent="0" algn="ctr">
              <a:buNone/>
              <a:defRPr/>
            </a:lvl2pPr>
            <a:lvl3pPr marL="2863624" indent="0" algn="ctr">
              <a:buNone/>
              <a:defRPr/>
            </a:lvl3pPr>
            <a:lvl4pPr marL="4295428" indent="0" algn="ctr">
              <a:buNone/>
              <a:defRPr/>
            </a:lvl4pPr>
            <a:lvl5pPr marL="5727253" indent="0" algn="ctr">
              <a:buNone/>
              <a:defRPr/>
            </a:lvl5pPr>
            <a:lvl6pPr marL="7159065" indent="0" algn="ctr">
              <a:buNone/>
              <a:defRPr/>
            </a:lvl6pPr>
            <a:lvl7pPr marL="8590882" indent="0" algn="ctr">
              <a:buNone/>
              <a:defRPr/>
            </a:lvl7pPr>
            <a:lvl8pPr marL="10022708" indent="0" algn="ctr">
              <a:buNone/>
              <a:defRPr/>
            </a:lvl8pPr>
            <a:lvl9pPr marL="1145452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lstStyle>
            <a:lvl1pPr marL="0" indent="0">
              <a:buNone/>
              <a:defRPr sz="6200"/>
            </a:lvl1pPr>
            <a:lvl2pPr marL="1431803" indent="0">
              <a:buNone/>
              <a:defRPr sz="5800"/>
            </a:lvl2pPr>
            <a:lvl3pPr marL="2863624" indent="0">
              <a:buNone/>
              <a:defRPr sz="4900"/>
            </a:lvl3pPr>
            <a:lvl4pPr marL="4295428" indent="0">
              <a:buNone/>
              <a:defRPr sz="4500"/>
            </a:lvl4pPr>
            <a:lvl5pPr marL="5727253" indent="0">
              <a:buNone/>
              <a:defRPr sz="4500"/>
            </a:lvl5pPr>
            <a:lvl6pPr marL="7159065" indent="0">
              <a:buNone/>
              <a:defRPr sz="4500"/>
            </a:lvl6pPr>
            <a:lvl7pPr marL="8590882" indent="0">
              <a:buNone/>
              <a:defRPr sz="4500"/>
            </a:lvl7pPr>
            <a:lvl8pPr marL="10022708" indent="0">
              <a:buNone/>
              <a:defRPr sz="4500"/>
            </a:lvl8pPr>
            <a:lvl9pPr marL="11454520" indent="0">
              <a:buNone/>
              <a:defRPr sz="4500"/>
            </a:lvl9pPr>
          </a:lstStyle>
          <a:p>
            <a:pPr lvl="0"/>
            <a:r>
              <a:rPr lang="en-US" smtClean="0"/>
              <a:t>Click to edit Master text styles</a:t>
            </a:r>
          </a:p>
        </p:txBody>
      </p:sp>
    </p:spTree>
  </p:cSld>
  <p:clrMapOvr>
    <a:masterClrMapping/>
  </p:clrMapOvr>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252532" y="26603324"/>
            <a:ext cx="7786688" cy="583644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467844" y="26603324"/>
            <a:ext cx="7786688" cy="583644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lstStyle>
            <a:lvl1pPr marL="0" indent="0">
              <a:buNone/>
              <a:defRPr sz="7600" b="1"/>
            </a:lvl1pPr>
            <a:lvl2pPr marL="1431803" indent="0">
              <a:buNone/>
              <a:defRPr sz="6200" b="1"/>
            </a:lvl2pPr>
            <a:lvl3pPr marL="2863624" indent="0">
              <a:buNone/>
              <a:defRPr sz="5800" b="1"/>
            </a:lvl3pPr>
            <a:lvl4pPr marL="4295428" indent="0">
              <a:buNone/>
              <a:defRPr sz="4900" b="1"/>
            </a:lvl4pPr>
            <a:lvl5pPr marL="5727253" indent="0">
              <a:buNone/>
              <a:defRPr sz="4900" b="1"/>
            </a:lvl5pPr>
            <a:lvl6pPr marL="7159065" indent="0">
              <a:buNone/>
              <a:defRPr sz="4900" b="1"/>
            </a:lvl6pPr>
            <a:lvl7pPr marL="8590882" indent="0">
              <a:buNone/>
              <a:defRPr sz="4900" b="1"/>
            </a:lvl7pPr>
            <a:lvl8pPr marL="10022708" indent="0">
              <a:buNone/>
              <a:defRPr sz="4900" b="1"/>
            </a:lvl8pPr>
            <a:lvl9pPr marL="11454520"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lstStyle>
            <a:lvl1pPr marL="0" indent="0">
              <a:buNone/>
              <a:defRPr sz="7600" b="1"/>
            </a:lvl1pPr>
            <a:lvl2pPr marL="1431803" indent="0">
              <a:buNone/>
              <a:defRPr sz="6200" b="1"/>
            </a:lvl2pPr>
            <a:lvl3pPr marL="2863624" indent="0">
              <a:buNone/>
              <a:defRPr sz="5800" b="1"/>
            </a:lvl3pPr>
            <a:lvl4pPr marL="4295428" indent="0">
              <a:buNone/>
              <a:defRPr sz="4900" b="1"/>
            </a:lvl4pPr>
            <a:lvl5pPr marL="5727253" indent="0">
              <a:buNone/>
              <a:defRPr sz="4900" b="1"/>
            </a:lvl5pPr>
            <a:lvl6pPr marL="7159065" indent="0">
              <a:buNone/>
              <a:defRPr sz="4900" b="1"/>
            </a:lvl6pPr>
            <a:lvl7pPr marL="8590882" indent="0">
              <a:buNone/>
              <a:defRPr sz="4900" b="1"/>
            </a:lvl7pPr>
            <a:lvl8pPr marL="10022708" indent="0">
              <a:buNone/>
              <a:defRPr sz="4900" b="1"/>
            </a:lvl8pPr>
            <a:lvl9pPr marL="11454520"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42" y="1385665"/>
            <a:ext cx="12032756" cy="5887340"/>
          </a:xfrm>
        </p:spPr>
        <p:txBody>
          <a:bodyPr anchor="b"/>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42" y="7272937"/>
            <a:ext cx="12032756" cy="23764277"/>
          </a:xfrm>
        </p:spPr>
        <p:txBody>
          <a:bodyPr/>
          <a:lstStyle>
            <a:lvl1pPr marL="0" indent="0">
              <a:buNone/>
              <a:defRPr sz="4500"/>
            </a:lvl1pPr>
            <a:lvl2pPr marL="1431803" indent="0">
              <a:buNone/>
              <a:defRPr sz="3600"/>
            </a:lvl2pPr>
            <a:lvl3pPr marL="2863624" indent="0">
              <a:buNone/>
              <a:defRPr sz="3100"/>
            </a:lvl3pPr>
            <a:lvl4pPr marL="4295428" indent="0">
              <a:buNone/>
              <a:defRPr sz="2700"/>
            </a:lvl4pPr>
            <a:lvl5pPr marL="5727253" indent="0">
              <a:buNone/>
              <a:defRPr sz="2700"/>
            </a:lvl5pPr>
            <a:lvl6pPr marL="7159065" indent="0">
              <a:buNone/>
              <a:defRPr sz="2700"/>
            </a:lvl6pPr>
            <a:lvl7pPr marL="8590882" indent="0">
              <a:buNone/>
              <a:defRPr sz="2700"/>
            </a:lvl7pPr>
            <a:lvl8pPr marL="10022708" indent="0">
              <a:buNone/>
              <a:defRPr sz="2700"/>
            </a:lvl8pPr>
            <a:lvl9pPr marL="11454520" indent="0">
              <a:buNone/>
              <a:defRPr sz="2700"/>
            </a:lvl9pPr>
          </a:lstStyle>
          <a:p>
            <a:pPr lvl="0"/>
            <a:r>
              <a:rPr lang="en-US" smtClean="0"/>
              <a:t>Click to edit Master text styles</a:t>
            </a:r>
          </a:p>
        </p:txBody>
      </p:sp>
    </p:spTree>
  </p:cSld>
  <p:clrMapOvr>
    <a:masterClrMapping/>
  </p:clrMapOvr>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95" y="24324178"/>
            <a:ext cx="21944708" cy="2872977"/>
          </a:xfrm>
        </p:spPr>
        <p:txBody>
          <a:bodyPr anchor="b"/>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95" y="3104854"/>
            <a:ext cx="21944708" cy="20846060"/>
          </a:xfrm>
        </p:spPr>
        <p:txBody>
          <a:bodyPr/>
          <a:lstStyle>
            <a:lvl1pPr marL="0" indent="0">
              <a:buNone/>
              <a:defRPr sz="9800"/>
            </a:lvl1pPr>
            <a:lvl2pPr marL="1431803" indent="0">
              <a:buNone/>
              <a:defRPr sz="8900"/>
            </a:lvl2pPr>
            <a:lvl3pPr marL="2863624" indent="0">
              <a:buNone/>
              <a:defRPr sz="7600"/>
            </a:lvl3pPr>
            <a:lvl4pPr marL="4295428" indent="0">
              <a:buNone/>
              <a:defRPr sz="6200"/>
            </a:lvl4pPr>
            <a:lvl5pPr marL="5727253" indent="0">
              <a:buNone/>
              <a:defRPr sz="6200"/>
            </a:lvl5pPr>
            <a:lvl6pPr marL="7159065" indent="0">
              <a:buNone/>
              <a:defRPr sz="6200"/>
            </a:lvl6pPr>
            <a:lvl7pPr marL="8590882" indent="0">
              <a:buNone/>
              <a:defRPr sz="6200"/>
            </a:lvl7pPr>
            <a:lvl8pPr marL="10022708" indent="0">
              <a:buNone/>
              <a:defRPr sz="6200"/>
            </a:lvl8pPr>
            <a:lvl9pPr marL="11454520"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595" y="27197157"/>
            <a:ext cx="21944708" cy="4077592"/>
          </a:xfrm>
        </p:spPr>
        <p:txBody>
          <a:bodyPr/>
          <a:lstStyle>
            <a:lvl1pPr marL="0" indent="0">
              <a:buNone/>
              <a:defRPr sz="4500"/>
            </a:lvl1pPr>
            <a:lvl2pPr marL="1431803" indent="0">
              <a:buNone/>
              <a:defRPr sz="3600"/>
            </a:lvl2pPr>
            <a:lvl3pPr marL="2863624" indent="0">
              <a:buNone/>
              <a:defRPr sz="3100"/>
            </a:lvl3pPr>
            <a:lvl4pPr marL="4295428" indent="0">
              <a:buNone/>
              <a:defRPr sz="2700"/>
            </a:lvl4pPr>
            <a:lvl5pPr marL="5727253" indent="0">
              <a:buNone/>
              <a:defRPr sz="2700"/>
            </a:lvl5pPr>
            <a:lvl6pPr marL="7159065" indent="0">
              <a:buNone/>
              <a:defRPr sz="2700"/>
            </a:lvl6pPr>
            <a:lvl7pPr marL="8590882" indent="0">
              <a:buNone/>
              <a:defRPr sz="2700"/>
            </a:lvl7pPr>
            <a:lvl8pPr marL="10022708" indent="0">
              <a:buNone/>
              <a:defRPr sz="2700"/>
            </a:lvl8pPr>
            <a:lvl9pPr marL="11454520" indent="0">
              <a:buNone/>
              <a:defRPr sz="2700"/>
            </a:lvl9pPr>
          </a:lstStyle>
          <a:p>
            <a:pPr lvl="0"/>
            <a:r>
              <a:rPr lang="en-US" smtClean="0"/>
              <a:t>Click to edit Master text styles</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373"/>
            <a:ext cx="25601416" cy="8879085"/>
          </a:xfrm>
        </p:spPr>
        <p:txBody>
          <a:bodyPr/>
          <a:lstStyle>
            <a:lvl1pPr marL="0" indent="0" algn="ctr">
              <a:buNone/>
              <a:defRPr/>
            </a:lvl1pPr>
            <a:lvl2pPr marL="1432396" indent="0" algn="ctr">
              <a:buNone/>
              <a:defRPr/>
            </a:lvl2pPr>
            <a:lvl3pPr marL="2864801" indent="0" algn="ctr">
              <a:buNone/>
              <a:defRPr/>
            </a:lvl3pPr>
            <a:lvl4pPr marL="4297197" indent="0" algn="ctr">
              <a:buNone/>
              <a:defRPr/>
            </a:lvl4pPr>
            <a:lvl5pPr marL="5729602" indent="0" algn="ctr">
              <a:buNone/>
              <a:defRPr/>
            </a:lvl5pPr>
            <a:lvl6pPr marL="7162011" indent="0" algn="ctr">
              <a:buNone/>
              <a:defRPr/>
            </a:lvl6pPr>
            <a:lvl7pPr marL="8594403" indent="0" algn="ctr">
              <a:buNone/>
              <a:defRPr/>
            </a:lvl7pPr>
            <a:lvl8pPr marL="10026808" indent="0" algn="ctr">
              <a:buNone/>
              <a:defRPr/>
            </a:lvl8pPr>
            <a:lvl9pPr marL="11459209" indent="0" algn="ctr">
              <a:buNone/>
              <a:defRPr/>
            </a:lvl9pPr>
          </a:lstStyle>
          <a:p>
            <a:r>
              <a:rPr lang="en-US" smtClean="0"/>
              <a:t>Click to edit Master subtitle style</a:t>
            </a:r>
            <a:endParaRPr lang="en-US"/>
          </a:p>
        </p:txBody>
      </p:sp>
    </p:spTree>
  </p:cSld>
  <p:clrMapOvr>
    <a:masterClrMapping/>
  </p:clrMapOv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254039" y="2488415"/>
            <a:ext cx="4000500" cy="299513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252534" y="2488415"/>
            <a:ext cx="11572876" cy="299513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419"/>
            <a:ext cx="25601416" cy="8879085"/>
          </a:xfrm>
        </p:spPr>
        <p:txBody>
          <a:bodyPr/>
          <a:lstStyle>
            <a:lvl1pPr marL="0" indent="0" algn="ctr">
              <a:buNone/>
              <a:defRPr/>
            </a:lvl1pPr>
            <a:lvl2pPr marL="1431732" indent="0" algn="ctr">
              <a:buNone/>
              <a:defRPr/>
            </a:lvl2pPr>
            <a:lvl3pPr marL="2863477" indent="0" algn="ctr">
              <a:buNone/>
              <a:defRPr/>
            </a:lvl3pPr>
            <a:lvl4pPr marL="4295209" indent="0" algn="ctr">
              <a:buNone/>
              <a:defRPr/>
            </a:lvl4pPr>
            <a:lvl5pPr marL="5726963" indent="0" algn="ctr">
              <a:buNone/>
              <a:defRPr/>
            </a:lvl5pPr>
            <a:lvl6pPr marL="7158700" indent="0" algn="ctr">
              <a:buNone/>
              <a:defRPr/>
            </a:lvl6pPr>
            <a:lvl7pPr marL="8590445" indent="0" algn="ctr">
              <a:buNone/>
              <a:defRPr/>
            </a:lvl7pPr>
            <a:lvl8pPr marL="10022195" indent="0" algn="ctr">
              <a:buNone/>
              <a:defRPr/>
            </a:lvl8pPr>
            <a:lvl9pPr marL="11453931" indent="0" algn="ctr">
              <a:buNone/>
              <a:defRPr/>
            </a:lvl9pPr>
          </a:lstStyle>
          <a:p>
            <a:r>
              <a:rPr lang="en-US" smtClean="0"/>
              <a:t>Click to edit Master subtitle style</a:t>
            </a:r>
            <a:endParaRPr lang="en-US"/>
          </a:p>
        </p:txBody>
      </p:sp>
    </p:spTree>
  </p:cSld>
  <p:clrMapOvr>
    <a:masterClrMapping/>
  </p:clrMapOvr>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nchor="b"/>
          <a:lstStyle>
            <a:lvl1pPr marL="0" indent="0">
              <a:buNone/>
              <a:defRPr sz="6200"/>
            </a:lvl1pPr>
            <a:lvl2pPr marL="1431732" indent="0">
              <a:buNone/>
              <a:defRPr sz="5800"/>
            </a:lvl2pPr>
            <a:lvl3pPr marL="2863477" indent="0">
              <a:buNone/>
              <a:defRPr sz="4900"/>
            </a:lvl3pPr>
            <a:lvl4pPr marL="4295209" indent="0">
              <a:buNone/>
              <a:defRPr sz="4500"/>
            </a:lvl4pPr>
            <a:lvl5pPr marL="5726963" indent="0">
              <a:buNone/>
              <a:defRPr sz="4500"/>
            </a:lvl5pPr>
            <a:lvl6pPr marL="7158700" indent="0">
              <a:buNone/>
              <a:defRPr sz="4500"/>
            </a:lvl6pPr>
            <a:lvl7pPr marL="8590445" indent="0">
              <a:buNone/>
              <a:defRPr sz="4500"/>
            </a:lvl7pPr>
            <a:lvl8pPr marL="10022195" indent="0">
              <a:buNone/>
              <a:defRPr sz="4500"/>
            </a:lvl8pPr>
            <a:lvl9pPr marL="11453931" indent="0">
              <a:buNone/>
              <a:defRPr sz="4500"/>
            </a:lvl9pPr>
          </a:lstStyle>
          <a:p>
            <a:pPr lvl="0"/>
            <a:r>
              <a:rPr lang="en-US" smtClean="0"/>
              <a:t>Click to edit Master text styles</a:t>
            </a:r>
          </a:p>
        </p:txBody>
      </p:sp>
    </p:spTree>
  </p:cSld>
  <p:clrMapOvr>
    <a:masterClrMapping/>
  </p:clrMapOvr>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824162" y="27779662"/>
            <a:ext cx="6875860" cy="583644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128646" y="27779662"/>
            <a:ext cx="6875860" cy="583644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nchor="b"/>
          <a:lstStyle>
            <a:lvl1pPr marL="0" indent="0">
              <a:buNone/>
              <a:defRPr sz="7600" b="1"/>
            </a:lvl1pPr>
            <a:lvl2pPr marL="1431732" indent="0">
              <a:buNone/>
              <a:defRPr sz="6200" b="1"/>
            </a:lvl2pPr>
            <a:lvl3pPr marL="2863477" indent="0">
              <a:buNone/>
              <a:defRPr sz="5800" b="1"/>
            </a:lvl3pPr>
            <a:lvl4pPr marL="4295209" indent="0">
              <a:buNone/>
              <a:defRPr sz="4900" b="1"/>
            </a:lvl4pPr>
            <a:lvl5pPr marL="5726963" indent="0">
              <a:buNone/>
              <a:defRPr sz="4900" b="1"/>
            </a:lvl5pPr>
            <a:lvl6pPr marL="7158700" indent="0">
              <a:buNone/>
              <a:defRPr sz="4900" b="1"/>
            </a:lvl6pPr>
            <a:lvl7pPr marL="8590445" indent="0">
              <a:buNone/>
              <a:defRPr sz="4900" b="1"/>
            </a:lvl7pPr>
            <a:lvl8pPr marL="10022195" indent="0">
              <a:buNone/>
              <a:defRPr sz="4900" b="1"/>
            </a:lvl8pPr>
            <a:lvl9pPr marL="11453931"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nchor="b"/>
          <a:lstStyle>
            <a:lvl1pPr marL="0" indent="0">
              <a:buNone/>
              <a:defRPr sz="7600" b="1"/>
            </a:lvl1pPr>
            <a:lvl2pPr marL="1431732" indent="0">
              <a:buNone/>
              <a:defRPr sz="6200" b="1"/>
            </a:lvl2pPr>
            <a:lvl3pPr marL="2863477" indent="0">
              <a:buNone/>
              <a:defRPr sz="5800" b="1"/>
            </a:lvl3pPr>
            <a:lvl4pPr marL="4295209" indent="0">
              <a:buNone/>
              <a:defRPr sz="4900" b="1"/>
            </a:lvl4pPr>
            <a:lvl5pPr marL="5726963" indent="0">
              <a:buNone/>
              <a:defRPr sz="4900" b="1"/>
            </a:lvl5pPr>
            <a:lvl6pPr marL="7158700" indent="0">
              <a:buNone/>
              <a:defRPr sz="4900" b="1"/>
            </a:lvl6pPr>
            <a:lvl7pPr marL="8590445" indent="0">
              <a:buNone/>
              <a:defRPr sz="4900" b="1"/>
            </a:lvl7pPr>
            <a:lvl8pPr marL="10022195" indent="0">
              <a:buNone/>
              <a:defRPr sz="4900" b="1"/>
            </a:lvl8pPr>
            <a:lvl9pPr marL="11453931"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46" y="1385670"/>
            <a:ext cx="12032756" cy="5887340"/>
          </a:xfrm>
        </p:spPr>
        <p:txBody>
          <a:bodyPr anchor="b"/>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46" y="7272937"/>
            <a:ext cx="12032756" cy="23764277"/>
          </a:xfrm>
        </p:spPr>
        <p:txBody>
          <a:bodyPr/>
          <a:lstStyle>
            <a:lvl1pPr marL="0" indent="0">
              <a:buNone/>
              <a:defRPr sz="4500"/>
            </a:lvl1pPr>
            <a:lvl2pPr marL="1431732" indent="0">
              <a:buNone/>
              <a:defRPr sz="3600"/>
            </a:lvl2pPr>
            <a:lvl3pPr marL="2863477" indent="0">
              <a:buNone/>
              <a:defRPr sz="3100"/>
            </a:lvl3pPr>
            <a:lvl4pPr marL="4295209" indent="0">
              <a:buNone/>
              <a:defRPr sz="2700"/>
            </a:lvl4pPr>
            <a:lvl5pPr marL="5726963" indent="0">
              <a:buNone/>
              <a:defRPr sz="2700"/>
            </a:lvl5pPr>
            <a:lvl6pPr marL="7158700" indent="0">
              <a:buNone/>
              <a:defRPr sz="2700"/>
            </a:lvl6pPr>
            <a:lvl7pPr marL="8590445" indent="0">
              <a:buNone/>
              <a:defRPr sz="2700"/>
            </a:lvl7pPr>
            <a:lvl8pPr marL="10022195" indent="0">
              <a:buNone/>
              <a:defRPr sz="2700"/>
            </a:lvl8pPr>
            <a:lvl9pPr marL="11453931" indent="0">
              <a:buNone/>
              <a:defRPr sz="2700"/>
            </a:lvl9pPr>
          </a:lstStyle>
          <a:p>
            <a:pPr lvl="0"/>
            <a:r>
              <a:rPr lang="en-US" smtClean="0"/>
              <a:t>Click to edit Master text styles</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98" y="24324178"/>
            <a:ext cx="21944708" cy="2872977"/>
          </a:xfrm>
        </p:spPr>
        <p:txBody>
          <a:bodyPr anchor="b"/>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98" y="3104854"/>
            <a:ext cx="21944708" cy="20846060"/>
          </a:xfrm>
        </p:spPr>
        <p:txBody>
          <a:bodyPr/>
          <a:lstStyle>
            <a:lvl1pPr marL="0" indent="0">
              <a:buNone/>
              <a:defRPr sz="9800"/>
            </a:lvl1pPr>
            <a:lvl2pPr marL="1431732" indent="0">
              <a:buNone/>
              <a:defRPr sz="8900"/>
            </a:lvl2pPr>
            <a:lvl3pPr marL="2863477" indent="0">
              <a:buNone/>
              <a:defRPr sz="7600"/>
            </a:lvl3pPr>
            <a:lvl4pPr marL="4295209" indent="0">
              <a:buNone/>
              <a:defRPr sz="6200"/>
            </a:lvl4pPr>
            <a:lvl5pPr marL="5726963" indent="0">
              <a:buNone/>
              <a:defRPr sz="6200"/>
            </a:lvl5pPr>
            <a:lvl6pPr marL="7158700" indent="0">
              <a:buNone/>
              <a:defRPr sz="6200"/>
            </a:lvl6pPr>
            <a:lvl7pPr marL="8590445" indent="0">
              <a:buNone/>
              <a:defRPr sz="6200"/>
            </a:lvl7pPr>
            <a:lvl8pPr marL="10022195" indent="0">
              <a:buNone/>
              <a:defRPr sz="6200"/>
            </a:lvl8pPr>
            <a:lvl9pPr marL="11453931"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598" y="27197157"/>
            <a:ext cx="21944708" cy="4077592"/>
          </a:xfrm>
        </p:spPr>
        <p:txBody>
          <a:bodyPr/>
          <a:lstStyle>
            <a:lvl1pPr marL="0" indent="0">
              <a:buNone/>
              <a:defRPr sz="4500"/>
            </a:lvl1pPr>
            <a:lvl2pPr marL="1431732" indent="0">
              <a:buNone/>
              <a:defRPr sz="3600"/>
            </a:lvl2pPr>
            <a:lvl3pPr marL="2863477" indent="0">
              <a:buNone/>
              <a:defRPr sz="3100"/>
            </a:lvl3pPr>
            <a:lvl4pPr marL="4295209" indent="0">
              <a:buNone/>
              <a:defRPr sz="2700"/>
            </a:lvl4pPr>
            <a:lvl5pPr marL="5726963" indent="0">
              <a:buNone/>
              <a:defRPr sz="2700"/>
            </a:lvl5pPr>
            <a:lvl6pPr marL="7158700" indent="0">
              <a:buNone/>
              <a:defRPr sz="2700"/>
            </a:lvl6pPr>
            <a:lvl7pPr marL="8590445" indent="0">
              <a:buNone/>
              <a:defRPr sz="2700"/>
            </a:lvl7pPr>
            <a:lvl8pPr marL="10022195" indent="0">
              <a:buNone/>
              <a:defRPr sz="2700"/>
            </a:lvl8pPr>
            <a:lvl9pPr marL="11453931" indent="0">
              <a:buNone/>
              <a:defRPr sz="2700"/>
            </a:lvl9pPr>
          </a:lstStyle>
          <a:p>
            <a:pPr lvl="0"/>
            <a:r>
              <a:rPr lang="en-US" smtClean="0"/>
              <a:t>Click to edit Master text styles</a:t>
            </a:r>
          </a:p>
        </p:txBody>
      </p:sp>
    </p:spTree>
  </p:cSld>
  <p:clrMapOvr>
    <a:masterClrMapping/>
  </p:clrMapOvr>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566006" y="27779662"/>
            <a:ext cx="8438556" cy="583644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50284" y="27779662"/>
            <a:ext cx="24887040" cy="583644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a:prstGeom prst="rect">
            <a:avLst/>
          </a:prstGeom>
        </p:spPr>
        <p:txBody>
          <a:bodyPr lIns="286333" tIns="143158" rIns="286333" bIns="143158"/>
          <a:lstStyle/>
          <a:p>
            <a:r>
              <a:rPr lang="en-US" smtClean="0"/>
              <a:t>Click to edit Master title style</a:t>
            </a:r>
            <a:endParaRPr lang="en-US"/>
          </a:p>
        </p:txBody>
      </p:sp>
      <p:sp>
        <p:nvSpPr>
          <p:cNvPr id="3" name="Subtitle 2"/>
          <p:cNvSpPr>
            <a:spLocks noGrp="1"/>
          </p:cNvSpPr>
          <p:nvPr>
            <p:ph type="subTitle" idx="1"/>
          </p:nvPr>
        </p:nvSpPr>
        <p:spPr>
          <a:xfrm>
            <a:off x="5487297" y="19692424"/>
            <a:ext cx="25601416" cy="8879085"/>
          </a:xfrm>
          <a:prstGeom prst="rect">
            <a:avLst/>
          </a:prstGeom>
        </p:spPr>
        <p:txBody>
          <a:bodyPr lIns="286333" tIns="143158" rIns="286333" bIns="143158"/>
          <a:lstStyle>
            <a:lvl1pPr marL="0" indent="0" algn="ctr">
              <a:buNone/>
              <a:defRPr/>
            </a:lvl1pPr>
            <a:lvl2pPr marL="1431656" indent="0" algn="ctr">
              <a:buNone/>
              <a:defRPr/>
            </a:lvl2pPr>
            <a:lvl3pPr marL="2863330" indent="0" algn="ctr">
              <a:buNone/>
              <a:defRPr/>
            </a:lvl3pPr>
            <a:lvl4pPr marL="4294991" indent="0" algn="ctr">
              <a:buNone/>
              <a:defRPr/>
            </a:lvl4pPr>
            <a:lvl5pPr marL="5726669" indent="0" algn="ctr">
              <a:buNone/>
              <a:defRPr/>
            </a:lvl5pPr>
            <a:lvl6pPr marL="7158334" indent="0" algn="ctr">
              <a:buNone/>
              <a:defRPr/>
            </a:lvl6pPr>
            <a:lvl7pPr marL="8590004" indent="0" algn="ctr">
              <a:buNone/>
              <a:defRPr/>
            </a:lvl7pPr>
            <a:lvl8pPr marL="10021682" indent="0" algn="ctr">
              <a:buNone/>
              <a:defRPr/>
            </a:lvl8pPr>
            <a:lvl9pPr marL="11453347" indent="0" algn="ctr">
              <a:buNone/>
              <a:defRPr/>
            </a:lvl9pPr>
          </a:lstStyle>
          <a:p>
            <a:r>
              <a:rPr lang="en-US" smtClean="0"/>
              <a:t>Click to edit Master subtitle style</a:t>
            </a:r>
            <a:endParaRPr lang="en-US"/>
          </a:p>
        </p:txBody>
      </p:sp>
    </p:spTree>
  </p:cSld>
  <p:clrMapOvr>
    <a:masterClrMapping/>
  </p:clrMapOv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333" tIns="143158" rIns="286333" bIns="143158"/>
          <a:lstStyle/>
          <a:p>
            <a:r>
              <a:rPr lang="en-US" smtClean="0"/>
              <a:t>Click to edit Master title style</a:t>
            </a:r>
            <a:endParaRPr lang="en-US"/>
          </a:p>
        </p:txBody>
      </p:sp>
      <p:sp>
        <p:nvSpPr>
          <p:cNvPr id="3" name="Content Placeholder 2"/>
          <p:cNvSpPr>
            <a:spLocks noGrp="1"/>
          </p:cNvSpPr>
          <p:nvPr>
            <p:ph idx="1"/>
          </p:nvPr>
        </p:nvSpPr>
        <p:spPr>
          <a:xfrm>
            <a:off x="1830591" y="8110024"/>
            <a:ext cx="32914828" cy="22927269"/>
          </a:xfrm>
          <a:prstGeom prst="rect">
            <a:avLst/>
          </a:prstGeom>
        </p:spPr>
        <p:txBody>
          <a:bodyPr lIns="286333" tIns="143158" rIns="286333" bIns="14315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a:prstGeom prst="rect">
            <a:avLst/>
          </a:prstGeom>
        </p:spPr>
        <p:txBody>
          <a:bodyPr lIns="286333" tIns="143158" rIns="286333" bIns="143158"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a:prstGeom prst="rect">
            <a:avLst/>
          </a:prstGeom>
        </p:spPr>
        <p:txBody>
          <a:bodyPr lIns="286333" tIns="143158" rIns="286333" bIns="143158" anchor="b"/>
          <a:lstStyle>
            <a:lvl1pPr marL="0" indent="0">
              <a:buNone/>
              <a:defRPr sz="6200"/>
            </a:lvl1pPr>
            <a:lvl2pPr marL="1431656" indent="0">
              <a:buNone/>
              <a:defRPr sz="5800"/>
            </a:lvl2pPr>
            <a:lvl3pPr marL="2863330" indent="0">
              <a:buNone/>
              <a:defRPr sz="4900"/>
            </a:lvl3pPr>
            <a:lvl4pPr marL="4294991" indent="0">
              <a:buNone/>
              <a:defRPr sz="4500"/>
            </a:lvl4pPr>
            <a:lvl5pPr marL="5726669" indent="0">
              <a:buNone/>
              <a:defRPr sz="4500"/>
            </a:lvl5pPr>
            <a:lvl6pPr marL="7158334" indent="0">
              <a:buNone/>
              <a:defRPr sz="4500"/>
            </a:lvl6pPr>
            <a:lvl7pPr marL="8590004" indent="0">
              <a:buNone/>
              <a:defRPr sz="4500"/>
            </a:lvl7pPr>
            <a:lvl8pPr marL="10021682" indent="0">
              <a:buNone/>
              <a:defRPr sz="4500"/>
            </a:lvl8pPr>
            <a:lvl9pPr marL="11453347" indent="0">
              <a:buNone/>
              <a:defRPr sz="4500"/>
            </a:lvl9pPr>
          </a:lstStyle>
          <a:p>
            <a:pPr lvl="0"/>
            <a:r>
              <a:rPr lang="en-US" smtClean="0"/>
              <a:t>Click to edit Master text styles</a:t>
            </a:r>
          </a:p>
        </p:txBody>
      </p:sp>
    </p:spTree>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333" tIns="143158" rIns="286333" bIns="143158"/>
          <a:lstStyle/>
          <a:p>
            <a:r>
              <a:rPr lang="en-US" smtClean="0"/>
              <a:t>Click to edit Master title style</a:t>
            </a:r>
            <a:endParaRPr lang="en-US"/>
          </a:p>
        </p:txBody>
      </p:sp>
      <p:sp>
        <p:nvSpPr>
          <p:cNvPr id="3" name="Content Placeholder 2"/>
          <p:cNvSpPr>
            <a:spLocks noGrp="1"/>
          </p:cNvSpPr>
          <p:nvPr>
            <p:ph sz="half" idx="1"/>
          </p:nvPr>
        </p:nvSpPr>
        <p:spPr>
          <a:xfrm>
            <a:off x="1830595" y="8110024"/>
            <a:ext cx="16243100" cy="22927269"/>
          </a:xfrm>
          <a:prstGeom prst="rect">
            <a:avLst/>
          </a:prstGeom>
        </p:spPr>
        <p:txBody>
          <a:bodyPr lIns="286333" tIns="143158" rIns="286333" bIns="143158"/>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02319" y="8110024"/>
            <a:ext cx="16243100" cy="22927269"/>
          </a:xfrm>
          <a:prstGeom prst="rect">
            <a:avLst/>
          </a:prstGeom>
        </p:spPr>
        <p:txBody>
          <a:bodyPr lIns="286333" tIns="143158" rIns="286333" bIns="143158"/>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333" tIns="143158" rIns="286333" bIns="143158"/>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a:prstGeom prst="rect">
            <a:avLst/>
          </a:prstGeom>
        </p:spPr>
        <p:txBody>
          <a:bodyPr lIns="286333" tIns="143158" rIns="286333" bIns="143158" anchor="b"/>
          <a:lstStyle>
            <a:lvl1pPr marL="0" indent="0">
              <a:buNone/>
              <a:defRPr sz="7600" b="1"/>
            </a:lvl1pPr>
            <a:lvl2pPr marL="1431656" indent="0">
              <a:buNone/>
              <a:defRPr sz="6200" b="1"/>
            </a:lvl2pPr>
            <a:lvl3pPr marL="2863330" indent="0">
              <a:buNone/>
              <a:defRPr sz="5800" b="1"/>
            </a:lvl3pPr>
            <a:lvl4pPr marL="4294991" indent="0">
              <a:buNone/>
              <a:defRPr sz="4900" b="1"/>
            </a:lvl4pPr>
            <a:lvl5pPr marL="5726669" indent="0">
              <a:buNone/>
              <a:defRPr sz="4900" b="1"/>
            </a:lvl5pPr>
            <a:lvl6pPr marL="7158334" indent="0">
              <a:buNone/>
              <a:defRPr sz="4900" b="1"/>
            </a:lvl6pPr>
            <a:lvl7pPr marL="8590004" indent="0">
              <a:buNone/>
              <a:defRPr sz="4900" b="1"/>
            </a:lvl7pPr>
            <a:lvl8pPr marL="10021682" indent="0">
              <a:buNone/>
              <a:defRPr sz="4900" b="1"/>
            </a:lvl8pPr>
            <a:lvl9pPr marL="11453347"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a:prstGeom prst="rect">
            <a:avLst/>
          </a:prstGeom>
        </p:spPr>
        <p:txBody>
          <a:bodyPr lIns="286333" tIns="143158" rIns="286333" bIns="143158"/>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a:prstGeom prst="rect">
            <a:avLst/>
          </a:prstGeom>
        </p:spPr>
        <p:txBody>
          <a:bodyPr lIns="286333" tIns="143158" rIns="286333" bIns="143158" anchor="b"/>
          <a:lstStyle>
            <a:lvl1pPr marL="0" indent="0">
              <a:buNone/>
              <a:defRPr sz="7600" b="1"/>
            </a:lvl1pPr>
            <a:lvl2pPr marL="1431656" indent="0">
              <a:buNone/>
              <a:defRPr sz="6200" b="1"/>
            </a:lvl2pPr>
            <a:lvl3pPr marL="2863330" indent="0">
              <a:buNone/>
              <a:defRPr sz="5800" b="1"/>
            </a:lvl3pPr>
            <a:lvl4pPr marL="4294991" indent="0">
              <a:buNone/>
              <a:defRPr sz="4900" b="1"/>
            </a:lvl4pPr>
            <a:lvl5pPr marL="5726669" indent="0">
              <a:buNone/>
              <a:defRPr sz="4900" b="1"/>
            </a:lvl5pPr>
            <a:lvl6pPr marL="7158334" indent="0">
              <a:buNone/>
              <a:defRPr sz="4900" b="1"/>
            </a:lvl6pPr>
            <a:lvl7pPr marL="8590004" indent="0">
              <a:buNone/>
              <a:defRPr sz="4900" b="1"/>
            </a:lvl7pPr>
            <a:lvl8pPr marL="10021682" indent="0">
              <a:buNone/>
              <a:defRPr sz="4900" b="1"/>
            </a:lvl8pPr>
            <a:lvl9pPr marL="11453347"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a:prstGeom prst="rect">
            <a:avLst/>
          </a:prstGeom>
        </p:spPr>
        <p:txBody>
          <a:bodyPr lIns="286333" tIns="143158" rIns="286333" bIns="143158"/>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333" tIns="143158" rIns="286333" bIns="143158"/>
          <a:lstStyle/>
          <a:p>
            <a:r>
              <a:rPr lang="en-US" smtClean="0"/>
              <a:t>Click to edit Master title style</a:t>
            </a:r>
            <a:endParaRPr lang="en-US"/>
          </a:p>
        </p:txBody>
      </p:sp>
    </p:spTree>
  </p:cSld>
  <p:clrMapOvr>
    <a:masterClrMapping/>
  </p:clrMapOvr>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nchor="b"/>
          <a:lstStyle>
            <a:lvl1pPr marL="0" indent="0">
              <a:buNone/>
              <a:defRPr sz="6200"/>
            </a:lvl1pPr>
            <a:lvl2pPr marL="1432396" indent="0">
              <a:buNone/>
              <a:defRPr sz="5800"/>
            </a:lvl2pPr>
            <a:lvl3pPr marL="2864801" indent="0">
              <a:buNone/>
              <a:defRPr sz="4900"/>
            </a:lvl3pPr>
            <a:lvl4pPr marL="4297197" indent="0">
              <a:buNone/>
              <a:defRPr sz="4500"/>
            </a:lvl4pPr>
            <a:lvl5pPr marL="5729602" indent="0">
              <a:buNone/>
              <a:defRPr sz="4500"/>
            </a:lvl5pPr>
            <a:lvl6pPr marL="7162011" indent="0">
              <a:buNone/>
              <a:defRPr sz="4500"/>
            </a:lvl6pPr>
            <a:lvl7pPr marL="8594403" indent="0">
              <a:buNone/>
              <a:defRPr sz="4500"/>
            </a:lvl7pPr>
            <a:lvl8pPr marL="10026808" indent="0">
              <a:buNone/>
              <a:defRPr sz="4500"/>
            </a:lvl8pPr>
            <a:lvl9pPr marL="11459209" indent="0">
              <a:buNone/>
              <a:defRPr sz="4500"/>
            </a:lvl9pPr>
          </a:lstStyle>
          <a:p>
            <a:pPr lvl="0"/>
            <a:r>
              <a:rPr lang="en-US" smtClean="0"/>
              <a:t>Click to edit Master text styles</a:t>
            </a:r>
          </a:p>
        </p:txBody>
      </p:sp>
    </p:spTree>
  </p:cSld>
  <p:clrMapOvr>
    <a:masterClrMapping/>
  </p:clrMapOv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50" y="1385675"/>
            <a:ext cx="12032756" cy="5887340"/>
          </a:xfrm>
          <a:prstGeom prst="rect">
            <a:avLst/>
          </a:prstGeom>
        </p:spPr>
        <p:txBody>
          <a:bodyPr lIns="286333" tIns="143158" rIns="286333" bIns="143158" anchor="b"/>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a:prstGeom prst="rect">
            <a:avLst/>
          </a:prstGeom>
        </p:spPr>
        <p:txBody>
          <a:bodyPr lIns="286333" tIns="143158" rIns="286333" bIns="143158"/>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50" y="7272937"/>
            <a:ext cx="12032756" cy="23764277"/>
          </a:xfrm>
          <a:prstGeom prst="rect">
            <a:avLst/>
          </a:prstGeom>
        </p:spPr>
        <p:txBody>
          <a:bodyPr lIns="286333" tIns="143158" rIns="286333" bIns="143158"/>
          <a:lstStyle>
            <a:lvl1pPr marL="0" indent="0">
              <a:buNone/>
              <a:defRPr sz="4500"/>
            </a:lvl1pPr>
            <a:lvl2pPr marL="1431656" indent="0">
              <a:buNone/>
              <a:defRPr sz="3600"/>
            </a:lvl2pPr>
            <a:lvl3pPr marL="2863330" indent="0">
              <a:buNone/>
              <a:defRPr sz="3100"/>
            </a:lvl3pPr>
            <a:lvl4pPr marL="4294991" indent="0">
              <a:buNone/>
              <a:defRPr sz="2700"/>
            </a:lvl4pPr>
            <a:lvl5pPr marL="5726669" indent="0">
              <a:buNone/>
              <a:defRPr sz="2700"/>
            </a:lvl5pPr>
            <a:lvl6pPr marL="7158334" indent="0">
              <a:buNone/>
              <a:defRPr sz="2700"/>
            </a:lvl6pPr>
            <a:lvl7pPr marL="8590004" indent="0">
              <a:buNone/>
              <a:defRPr sz="2700"/>
            </a:lvl7pPr>
            <a:lvl8pPr marL="10021682" indent="0">
              <a:buNone/>
              <a:defRPr sz="2700"/>
            </a:lvl8pPr>
            <a:lvl9pPr marL="11453347" indent="0">
              <a:buNone/>
              <a:defRPr sz="2700"/>
            </a:lvl9pPr>
          </a:lstStyle>
          <a:p>
            <a:pPr lvl="0"/>
            <a:r>
              <a:rPr lang="en-US" smtClean="0"/>
              <a:t>Click to edit Master text styles</a:t>
            </a:r>
          </a:p>
        </p:txBody>
      </p:sp>
    </p:spTree>
  </p:cSld>
  <p:clrMapOvr>
    <a:masterClrMapping/>
  </p:clrMapOvr>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602" y="24324178"/>
            <a:ext cx="21944708" cy="2872977"/>
          </a:xfrm>
          <a:prstGeom prst="rect">
            <a:avLst/>
          </a:prstGeom>
        </p:spPr>
        <p:txBody>
          <a:bodyPr lIns="286333" tIns="143158" rIns="286333" bIns="143158" anchor="b"/>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602" y="3104854"/>
            <a:ext cx="21944708" cy="20846060"/>
          </a:xfrm>
          <a:prstGeom prst="rect">
            <a:avLst/>
          </a:prstGeom>
        </p:spPr>
        <p:txBody>
          <a:bodyPr lIns="286333" tIns="143158" rIns="286333" bIns="143158"/>
          <a:lstStyle>
            <a:lvl1pPr marL="0" indent="0">
              <a:buNone/>
              <a:defRPr sz="9800"/>
            </a:lvl1pPr>
            <a:lvl2pPr marL="1431656" indent="0">
              <a:buNone/>
              <a:defRPr sz="8900"/>
            </a:lvl2pPr>
            <a:lvl3pPr marL="2863330" indent="0">
              <a:buNone/>
              <a:defRPr sz="7600"/>
            </a:lvl3pPr>
            <a:lvl4pPr marL="4294991" indent="0">
              <a:buNone/>
              <a:defRPr sz="6200"/>
            </a:lvl4pPr>
            <a:lvl5pPr marL="5726669" indent="0">
              <a:buNone/>
              <a:defRPr sz="6200"/>
            </a:lvl5pPr>
            <a:lvl6pPr marL="7158334" indent="0">
              <a:buNone/>
              <a:defRPr sz="6200"/>
            </a:lvl6pPr>
            <a:lvl7pPr marL="8590004" indent="0">
              <a:buNone/>
              <a:defRPr sz="6200"/>
            </a:lvl7pPr>
            <a:lvl8pPr marL="10021682" indent="0">
              <a:buNone/>
              <a:defRPr sz="6200"/>
            </a:lvl8pPr>
            <a:lvl9pPr marL="11453347"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602" y="27197157"/>
            <a:ext cx="21944708" cy="4077592"/>
          </a:xfrm>
          <a:prstGeom prst="rect">
            <a:avLst/>
          </a:prstGeom>
        </p:spPr>
        <p:txBody>
          <a:bodyPr lIns="286333" tIns="143158" rIns="286333" bIns="143158"/>
          <a:lstStyle>
            <a:lvl1pPr marL="0" indent="0">
              <a:buNone/>
              <a:defRPr sz="4500"/>
            </a:lvl1pPr>
            <a:lvl2pPr marL="1431656" indent="0">
              <a:buNone/>
              <a:defRPr sz="3600"/>
            </a:lvl2pPr>
            <a:lvl3pPr marL="2863330" indent="0">
              <a:buNone/>
              <a:defRPr sz="3100"/>
            </a:lvl3pPr>
            <a:lvl4pPr marL="4294991" indent="0">
              <a:buNone/>
              <a:defRPr sz="2700"/>
            </a:lvl4pPr>
            <a:lvl5pPr marL="5726669" indent="0">
              <a:buNone/>
              <a:defRPr sz="2700"/>
            </a:lvl5pPr>
            <a:lvl6pPr marL="7158334" indent="0">
              <a:buNone/>
              <a:defRPr sz="2700"/>
            </a:lvl6pPr>
            <a:lvl7pPr marL="8590004" indent="0">
              <a:buNone/>
              <a:defRPr sz="2700"/>
            </a:lvl7pPr>
            <a:lvl8pPr marL="10021682" indent="0">
              <a:buNone/>
              <a:defRPr sz="2700"/>
            </a:lvl8pPr>
            <a:lvl9pPr marL="11453347" indent="0">
              <a:buNone/>
              <a:defRPr sz="2700"/>
            </a:lvl9pPr>
          </a:lstStyle>
          <a:p>
            <a:pPr lvl="0"/>
            <a:r>
              <a:rPr lang="en-US" smtClean="0"/>
              <a:t>Click to edit Master text styles</a:t>
            </a:r>
          </a:p>
        </p:txBody>
      </p:sp>
    </p:spTree>
  </p:cSld>
  <p:clrMapOvr>
    <a:masterClrMapping/>
  </p:clrMapOvr>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333" tIns="143158" rIns="286333" bIns="143158"/>
          <a:lstStyle/>
          <a:p>
            <a:r>
              <a:rPr lang="en-US" smtClean="0"/>
              <a:t>Click to edit Master title style</a:t>
            </a:r>
            <a:endParaRPr lang="en-US"/>
          </a:p>
        </p:txBody>
      </p:sp>
      <p:sp>
        <p:nvSpPr>
          <p:cNvPr id="3" name="Vertical Text Placeholder 2"/>
          <p:cNvSpPr>
            <a:spLocks noGrp="1"/>
          </p:cNvSpPr>
          <p:nvPr>
            <p:ph type="body" orient="vert" idx="1"/>
          </p:nvPr>
        </p:nvSpPr>
        <p:spPr>
          <a:xfrm>
            <a:off x="1830591" y="8110024"/>
            <a:ext cx="32914828" cy="22927269"/>
          </a:xfrm>
          <a:prstGeom prst="rect">
            <a:avLst/>
          </a:prstGeom>
        </p:spPr>
        <p:txBody>
          <a:bodyPr vert="eaVert" lIns="286333" tIns="143158" rIns="286333" bIns="14315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6709" y="1391247"/>
            <a:ext cx="8228704" cy="29645968"/>
          </a:xfrm>
          <a:prstGeom prst="rect">
            <a:avLst/>
          </a:prstGeom>
        </p:spPr>
        <p:txBody>
          <a:bodyPr vert="eaVert" lIns="286333" tIns="143158" rIns="286333" bIns="143158"/>
          <a:lstStyle/>
          <a:p>
            <a:r>
              <a:rPr lang="en-US" smtClean="0"/>
              <a:t>Click to edit Master title style</a:t>
            </a:r>
            <a:endParaRPr lang="en-US"/>
          </a:p>
        </p:txBody>
      </p:sp>
      <p:sp>
        <p:nvSpPr>
          <p:cNvPr id="3" name="Vertical Text Placeholder 2"/>
          <p:cNvSpPr>
            <a:spLocks noGrp="1"/>
          </p:cNvSpPr>
          <p:nvPr>
            <p:ph type="body" orient="vert" idx="1"/>
          </p:nvPr>
        </p:nvSpPr>
        <p:spPr>
          <a:xfrm>
            <a:off x="1830588" y="1391247"/>
            <a:ext cx="24257496" cy="29645968"/>
          </a:xfrm>
          <a:prstGeom prst="rect">
            <a:avLst/>
          </a:prstGeom>
        </p:spPr>
        <p:txBody>
          <a:bodyPr vert="eaVert" lIns="286333" tIns="143158" rIns="286333" bIns="14315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a:prstGeom prst="rect">
            <a:avLst/>
          </a:prstGeom>
        </p:spPr>
        <p:txBody>
          <a:bodyPr lIns="286320" tIns="143153" rIns="286320" bIns="143153"/>
          <a:lstStyle/>
          <a:p>
            <a:r>
              <a:rPr lang="en-US" smtClean="0"/>
              <a:t>Click to edit Master title style</a:t>
            </a:r>
            <a:endParaRPr lang="en-US"/>
          </a:p>
        </p:txBody>
      </p:sp>
      <p:sp>
        <p:nvSpPr>
          <p:cNvPr id="3" name="Subtitle 2"/>
          <p:cNvSpPr>
            <a:spLocks noGrp="1"/>
          </p:cNvSpPr>
          <p:nvPr>
            <p:ph type="subTitle" idx="1"/>
          </p:nvPr>
        </p:nvSpPr>
        <p:spPr>
          <a:xfrm>
            <a:off x="5487297" y="19692429"/>
            <a:ext cx="25601416" cy="8879085"/>
          </a:xfrm>
          <a:prstGeom prst="rect">
            <a:avLst/>
          </a:prstGeom>
        </p:spPr>
        <p:txBody>
          <a:bodyPr lIns="286320" tIns="143153" rIns="286320" bIns="143153"/>
          <a:lstStyle>
            <a:lvl1pPr marL="0" indent="0" algn="ctr">
              <a:buNone/>
              <a:defRPr/>
            </a:lvl1pPr>
            <a:lvl2pPr marL="1431585" indent="0" algn="ctr">
              <a:buNone/>
              <a:defRPr/>
            </a:lvl2pPr>
            <a:lvl3pPr marL="2863183" indent="0" algn="ctr">
              <a:buNone/>
              <a:defRPr/>
            </a:lvl3pPr>
            <a:lvl4pPr marL="4294772" indent="0" algn="ctr">
              <a:buNone/>
              <a:defRPr/>
            </a:lvl4pPr>
            <a:lvl5pPr marL="5726375" indent="0" algn="ctr">
              <a:buNone/>
              <a:defRPr/>
            </a:lvl5pPr>
            <a:lvl6pPr marL="7157969" indent="0" algn="ctr">
              <a:buNone/>
              <a:defRPr/>
            </a:lvl6pPr>
            <a:lvl7pPr marL="8589563" indent="0" algn="ctr">
              <a:buNone/>
              <a:defRPr/>
            </a:lvl7pPr>
            <a:lvl8pPr marL="10021170" indent="0" algn="ctr">
              <a:buNone/>
              <a:defRPr/>
            </a:lvl8pPr>
            <a:lvl9pPr marL="11452759" indent="0" algn="ctr">
              <a:buNone/>
              <a:defRPr/>
            </a:lvl9pPr>
          </a:lstStyle>
          <a:p>
            <a:r>
              <a:rPr lang="en-US" smtClean="0"/>
              <a:t>Click to edit Master subtitle style</a:t>
            </a:r>
            <a:endParaRPr lang="en-US"/>
          </a:p>
        </p:txBody>
      </p:sp>
    </p:spTree>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320" tIns="143153" rIns="286320" bIns="143153"/>
          <a:lstStyle/>
          <a:p>
            <a:r>
              <a:rPr lang="en-US" smtClean="0"/>
              <a:t>Click to edit Master title style</a:t>
            </a:r>
            <a:endParaRPr lang="en-US"/>
          </a:p>
        </p:txBody>
      </p:sp>
      <p:sp>
        <p:nvSpPr>
          <p:cNvPr id="3" name="Content Placeholder 2"/>
          <p:cNvSpPr>
            <a:spLocks noGrp="1"/>
          </p:cNvSpPr>
          <p:nvPr>
            <p:ph idx="1"/>
          </p:nvPr>
        </p:nvSpPr>
        <p:spPr>
          <a:xfrm>
            <a:off x="1830591" y="8110029"/>
            <a:ext cx="32914828" cy="22927269"/>
          </a:xfrm>
          <a:prstGeom prst="rect">
            <a:avLst/>
          </a:prstGeom>
        </p:spPr>
        <p:txBody>
          <a:bodyPr lIns="286320" tIns="143153" rIns="286320" bIns="14315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a:prstGeom prst="rect">
            <a:avLst/>
          </a:prstGeom>
        </p:spPr>
        <p:txBody>
          <a:bodyPr lIns="286320" tIns="143153" rIns="286320" bIns="143153"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a:prstGeom prst="rect">
            <a:avLst/>
          </a:prstGeom>
        </p:spPr>
        <p:txBody>
          <a:bodyPr lIns="286320" tIns="143153" rIns="286320" bIns="143153" anchor="b"/>
          <a:lstStyle>
            <a:lvl1pPr marL="0" indent="0">
              <a:buNone/>
              <a:defRPr sz="6200"/>
            </a:lvl1pPr>
            <a:lvl2pPr marL="1431585" indent="0">
              <a:buNone/>
              <a:defRPr sz="5800"/>
            </a:lvl2pPr>
            <a:lvl3pPr marL="2863183" indent="0">
              <a:buNone/>
              <a:defRPr sz="4900"/>
            </a:lvl3pPr>
            <a:lvl4pPr marL="4294772" indent="0">
              <a:buNone/>
              <a:defRPr sz="4500"/>
            </a:lvl4pPr>
            <a:lvl5pPr marL="5726375" indent="0">
              <a:buNone/>
              <a:defRPr sz="4500"/>
            </a:lvl5pPr>
            <a:lvl6pPr marL="7157969" indent="0">
              <a:buNone/>
              <a:defRPr sz="4500"/>
            </a:lvl6pPr>
            <a:lvl7pPr marL="8589563" indent="0">
              <a:buNone/>
              <a:defRPr sz="4500"/>
            </a:lvl7pPr>
            <a:lvl8pPr marL="10021170" indent="0">
              <a:buNone/>
              <a:defRPr sz="4500"/>
            </a:lvl8pPr>
            <a:lvl9pPr marL="11452759" indent="0">
              <a:buNone/>
              <a:defRPr sz="4500"/>
            </a:lvl9pPr>
          </a:lstStyle>
          <a:p>
            <a:pPr lvl="0"/>
            <a:r>
              <a:rPr lang="en-US" smtClean="0"/>
              <a:t>Click to edit Master text styles</a:t>
            </a:r>
          </a:p>
        </p:txBody>
      </p:sp>
    </p:spTree>
  </p:cSld>
  <p:clrMapOvr>
    <a:masterClrMapping/>
  </p:clrMapOvr>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320" tIns="143153" rIns="286320" bIns="143153"/>
          <a:lstStyle/>
          <a:p>
            <a:r>
              <a:rPr lang="en-US" smtClean="0"/>
              <a:t>Click to edit Master title style</a:t>
            </a:r>
            <a:endParaRPr lang="en-US"/>
          </a:p>
        </p:txBody>
      </p:sp>
      <p:sp>
        <p:nvSpPr>
          <p:cNvPr id="3" name="Content Placeholder 2"/>
          <p:cNvSpPr>
            <a:spLocks noGrp="1"/>
          </p:cNvSpPr>
          <p:nvPr>
            <p:ph sz="half" idx="1"/>
          </p:nvPr>
        </p:nvSpPr>
        <p:spPr>
          <a:xfrm>
            <a:off x="1830595" y="8110029"/>
            <a:ext cx="16243100" cy="22927269"/>
          </a:xfrm>
          <a:prstGeom prst="rect">
            <a:avLst/>
          </a:prstGeom>
        </p:spPr>
        <p:txBody>
          <a:bodyPr lIns="286320" tIns="143153" rIns="286320" bIns="143153"/>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02319" y="8110029"/>
            <a:ext cx="16243100" cy="22927269"/>
          </a:xfrm>
          <a:prstGeom prst="rect">
            <a:avLst/>
          </a:prstGeom>
        </p:spPr>
        <p:txBody>
          <a:bodyPr lIns="286320" tIns="143153" rIns="286320" bIns="143153"/>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320" tIns="143153" rIns="286320" bIns="143153"/>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a:prstGeom prst="rect">
            <a:avLst/>
          </a:prstGeom>
        </p:spPr>
        <p:txBody>
          <a:bodyPr lIns="286320" tIns="143153" rIns="286320" bIns="143153" anchor="b"/>
          <a:lstStyle>
            <a:lvl1pPr marL="0" indent="0">
              <a:buNone/>
              <a:defRPr sz="7600" b="1"/>
            </a:lvl1pPr>
            <a:lvl2pPr marL="1431585" indent="0">
              <a:buNone/>
              <a:defRPr sz="6200" b="1"/>
            </a:lvl2pPr>
            <a:lvl3pPr marL="2863183" indent="0">
              <a:buNone/>
              <a:defRPr sz="5800" b="1"/>
            </a:lvl3pPr>
            <a:lvl4pPr marL="4294772" indent="0">
              <a:buNone/>
              <a:defRPr sz="4900" b="1"/>
            </a:lvl4pPr>
            <a:lvl5pPr marL="5726375" indent="0">
              <a:buNone/>
              <a:defRPr sz="4900" b="1"/>
            </a:lvl5pPr>
            <a:lvl6pPr marL="7157969" indent="0">
              <a:buNone/>
              <a:defRPr sz="4900" b="1"/>
            </a:lvl6pPr>
            <a:lvl7pPr marL="8589563" indent="0">
              <a:buNone/>
              <a:defRPr sz="4900" b="1"/>
            </a:lvl7pPr>
            <a:lvl8pPr marL="10021170" indent="0">
              <a:buNone/>
              <a:defRPr sz="4900" b="1"/>
            </a:lvl8pPr>
            <a:lvl9pPr marL="11452759"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a:prstGeom prst="rect">
            <a:avLst/>
          </a:prstGeom>
        </p:spPr>
        <p:txBody>
          <a:bodyPr lIns="286320" tIns="143153" rIns="286320" bIns="143153"/>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a:prstGeom prst="rect">
            <a:avLst/>
          </a:prstGeom>
        </p:spPr>
        <p:txBody>
          <a:bodyPr lIns="286320" tIns="143153" rIns="286320" bIns="143153" anchor="b"/>
          <a:lstStyle>
            <a:lvl1pPr marL="0" indent="0">
              <a:buNone/>
              <a:defRPr sz="7600" b="1"/>
            </a:lvl1pPr>
            <a:lvl2pPr marL="1431585" indent="0">
              <a:buNone/>
              <a:defRPr sz="6200" b="1"/>
            </a:lvl2pPr>
            <a:lvl3pPr marL="2863183" indent="0">
              <a:buNone/>
              <a:defRPr sz="5800" b="1"/>
            </a:lvl3pPr>
            <a:lvl4pPr marL="4294772" indent="0">
              <a:buNone/>
              <a:defRPr sz="4900" b="1"/>
            </a:lvl4pPr>
            <a:lvl5pPr marL="5726375" indent="0">
              <a:buNone/>
              <a:defRPr sz="4900" b="1"/>
            </a:lvl5pPr>
            <a:lvl6pPr marL="7157969" indent="0">
              <a:buNone/>
              <a:defRPr sz="4900" b="1"/>
            </a:lvl6pPr>
            <a:lvl7pPr marL="8589563" indent="0">
              <a:buNone/>
              <a:defRPr sz="4900" b="1"/>
            </a:lvl7pPr>
            <a:lvl8pPr marL="10021170" indent="0">
              <a:buNone/>
              <a:defRPr sz="4900" b="1"/>
            </a:lvl8pPr>
            <a:lvl9pPr marL="11452759"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a:prstGeom prst="rect">
            <a:avLst/>
          </a:prstGeom>
        </p:spPr>
        <p:txBody>
          <a:bodyPr lIns="286320" tIns="143153" rIns="286320" bIns="143153"/>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320" tIns="143153" rIns="286320" bIns="143153"/>
          <a:lstStyle/>
          <a:p>
            <a:r>
              <a:rPr lang="en-US" smtClean="0"/>
              <a:t>Click to edit Master title style</a:t>
            </a:r>
            <a:endParaRPr 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430748" y="17056901"/>
            <a:ext cx="8036720" cy="11763376"/>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896092" y="17056901"/>
            <a:ext cx="8036720" cy="11763376"/>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54" y="1385681"/>
            <a:ext cx="12032756" cy="5887340"/>
          </a:xfrm>
          <a:prstGeom prst="rect">
            <a:avLst/>
          </a:prstGeom>
        </p:spPr>
        <p:txBody>
          <a:bodyPr lIns="286320" tIns="143153" rIns="286320" bIns="143153" anchor="b"/>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a:prstGeom prst="rect">
            <a:avLst/>
          </a:prstGeom>
        </p:spPr>
        <p:txBody>
          <a:bodyPr lIns="286320" tIns="143153" rIns="286320" bIns="143153"/>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54" y="7272937"/>
            <a:ext cx="12032756" cy="23764277"/>
          </a:xfrm>
          <a:prstGeom prst="rect">
            <a:avLst/>
          </a:prstGeom>
        </p:spPr>
        <p:txBody>
          <a:bodyPr lIns="286320" tIns="143153" rIns="286320" bIns="143153"/>
          <a:lstStyle>
            <a:lvl1pPr marL="0" indent="0">
              <a:buNone/>
              <a:defRPr sz="4500"/>
            </a:lvl1pPr>
            <a:lvl2pPr marL="1431585" indent="0">
              <a:buNone/>
              <a:defRPr sz="3600"/>
            </a:lvl2pPr>
            <a:lvl3pPr marL="2863183" indent="0">
              <a:buNone/>
              <a:defRPr sz="3100"/>
            </a:lvl3pPr>
            <a:lvl4pPr marL="4294772" indent="0">
              <a:buNone/>
              <a:defRPr sz="2700"/>
            </a:lvl4pPr>
            <a:lvl5pPr marL="5726375" indent="0">
              <a:buNone/>
              <a:defRPr sz="2700"/>
            </a:lvl5pPr>
            <a:lvl6pPr marL="7157969" indent="0">
              <a:buNone/>
              <a:defRPr sz="2700"/>
            </a:lvl6pPr>
            <a:lvl7pPr marL="8589563" indent="0">
              <a:buNone/>
              <a:defRPr sz="2700"/>
            </a:lvl7pPr>
            <a:lvl8pPr marL="10021170" indent="0">
              <a:buNone/>
              <a:defRPr sz="2700"/>
            </a:lvl8pPr>
            <a:lvl9pPr marL="11452759" indent="0">
              <a:buNone/>
              <a:defRPr sz="2700"/>
            </a:lvl9pPr>
          </a:lstStyle>
          <a:p>
            <a:pPr lvl="0"/>
            <a:r>
              <a:rPr lang="en-US" smtClean="0"/>
              <a:t>Click to edit Master text styles</a:t>
            </a:r>
          </a:p>
        </p:txBody>
      </p:sp>
    </p:spTree>
  </p:cSld>
  <p:clrMapOvr>
    <a:masterClrMapping/>
  </p:clrMapOvr>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607" y="24324178"/>
            <a:ext cx="21944708" cy="2872977"/>
          </a:xfrm>
          <a:prstGeom prst="rect">
            <a:avLst/>
          </a:prstGeom>
        </p:spPr>
        <p:txBody>
          <a:bodyPr lIns="286320" tIns="143153" rIns="286320" bIns="143153" anchor="b"/>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607" y="3104854"/>
            <a:ext cx="21944708" cy="20846060"/>
          </a:xfrm>
          <a:prstGeom prst="rect">
            <a:avLst/>
          </a:prstGeom>
        </p:spPr>
        <p:txBody>
          <a:bodyPr lIns="286320" tIns="143153" rIns="286320" bIns="143153"/>
          <a:lstStyle>
            <a:lvl1pPr marL="0" indent="0">
              <a:buNone/>
              <a:defRPr sz="9800"/>
            </a:lvl1pPr>
            <a:lvl2pPr marL="1431585" indent="0">
              <a:buNone/>
              <a:defRPr sz="8900"/>
            </a:lvl2pPr>
            <a:lvl3pPr marL="2863183" indent="0">
              <a:buNone/>
              <a:defRPr sz="7600"/>
            </a:lvl3pPr>
            <a:lvl4pPr marL="4294772" indent="0">
              <a:buNone/>
              <a:defRPr sz="6200"/>
            </a:lvl4pPr>
            <a:lvl5pPr marL="5726375" indent="0">
              <a:buNone/>
              <a:defRPr sz="6200"/>
            </a:lvl5pPr>
            <a:lvl6pPr marL="7157969" indent="0">
              <a:buNone/>
              <a:defRPr sz="6200"/>
            </a:lvl6pPr>
            <a:lvl7pPr marL="8589563" indent="0">
              <a:buNone/>
              <a:defRPr sz="6200"/>
            </a:lvl7pPr>
            <a:lvl8pPr marL="10021170" indent="0">
              <a:buNone/>
              <a:defRPr sz="6200"/>
            </a:lvl8pPr>
            <a:lvl9pPr marL="11452759"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607" y="27197157"/>
            <a:ext cx="21944708" cy="4077592"/>
          </a:xfrm>
          <a:prstGeom prst="rect">
            <a:avLst/>
          </a:prstGeom>
        </p:spPr>
        <p:txBody>
          <a:bodyPr lIns="286320" tIns="143153" rIns="286320" bIns="143153"/>
          <a:lstStyle>
            <a:lvl1pPr marL="0" indent="0">
              <a:buNone/>
              <a:defRPr sz="4500"/>
            </a:lvl1pPr>
            <a:lvl2pPr marL="1431585" indent="0">
              <a:buNone/>
              <a:defRPr sz="3600"/>
            </a:lvl2pPr>
            <a:lvl3pPr marL="2863183" indent="0">
              <a:buNone/>
              <a:defRPr sz="3100"/>
            </a:lvl3pPr>
            <a:lvl4pPr marL="4294772" indent="0">
              <a:buNone/>
              <a:defRPr sz="2700"/>
            </a:lvl4pPr>
            <a:lvl5pPr marL="5726375" indent="0">
              <a:buNone/>
              <a:defRPr sz="2700"/>
            </a:lvl5pPr>
            <a:lvl6pPr marL="7157969" indent="0">
              <a:buNone/>
              <a:defRPr sz="2700"/>
            </a:lvl6pPr>
            <a:lvl7pPr marL="8589563" indent="0">
              <a:buNone/>
              <a:defRPr sz="2700"/>
            </a:lvl7pPr>
            <a:lvl8pPr marL="10021170" indent="0">
              <a:buNone/>
              <a:defRPr sz="2700"/>
            </a:lvl8pPr>
            <a:lvl9pPr marL="11452759" indent="0">
              <a:buNone/>
              <a:defRPr sz="2700"/>
            </a:lvl9pPr>
          </a:lstStyle>
          <a:p>
            <a:pPr lvl="0"/>
            <a:r>
              <a:rPr lang="en-US" smtClean="0"/>
              <a:t>Click to edit Master text styles</a:t>
            </a:r>
          </a:p>
        </p:txBody>
      </p:sp>
    </p:spTree>
  </p:cSld>
  <p:clrMapOvr>
    <a:masterClrMapping/>
  </p:clrMapOvr>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320" tIns="143153" rIns="286320" bIns="143153"/>
          <a:lstStyle/>
          <a:p>
            <a:r>
              <a:rPr lang="en-US" smtClean="0"/>
              <a:t>Click to edit Master title style</a:t>
            </a:r>
            <a:endParaRPr lang="en-US"/>
          </a:p>
        </p:txBody>
      </p:sp>
      <p:sp>
        <p:nvSpPr>
          <p:cNvPr id="3" name="Vertical Text Placeholder 2"/>
          <p:cNvSpPr>
            <a:spLocks noGrp="1"/>
          </p:cNvSpPr>
          <p:nvPr>
            <p:ph type="body" orient="vert" idx="1"/>
          </p:nvPr>
        </p:nvSpPr>
        <p:spPr>
          <a:xfrm>
            <a:off x="1830591" y="8110029"/>
            <a:ext cx="32914828" cy="22927269"/>
          </a:xfrm>
          <a:prstGeom prst="rect">
            <a:avLst/>
          </a:prstGeom>
        </p:spPr>
        <p:txBody>
          <a:bodyPr vert="eaVert" lIns="286320" tIns="143153" rIns="286320" bIns="14315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6709" y="1391247"/>
            <a:ext cx="8228704" cy="29645968"/>
          </a:xfrm>
          <a:prstGeom prst="rect">
            <a:avLst/>
          </a:prstGeom>
        </p:spPr>
        <p:txBody>
          <a:bodyPr vert="eaVert" lIns="286320" tIns="143153" rIns="286320" bIns="143153"/>
          <a:lstStyle/>
          <a:p>
            <a:r>
              <a:rPr lang="en-US" smtClean="0"/>
              <a:t>Click to edit Master title style</a:t>
            </a:r>
            <a:endParaRPr lang="en-US"/>
          </a:p>
        </p:txBody>
      </p:sp>
      <p:sp>
        <p:nvSpPr>
          <p:cNvPr id="3" name="Vertical Text Placeholder 2"/>
          <p:cNvSpPr>
            <a:spLocks noGrp="1"/>
          </p:cNvSpPr>
          <p:nvPr>
            <p:ph type="body" orient="vert" idx="1"/>
          </p:nvPr>
        </p:nvSpPr>
        <p:spPr>
          <a:xfrm>
            <a:off x="1830588" y="1391247"/>
            <a:ext cx="24257496" cy="29645968"/>
          </a:xfrm>
          <a:prstGeom prst="rect">
            <a:avLst/>
          </a:prstGeom>
        </p:spPr>
        <p:txBody>
          <a:bodyPr vert="eaVert" lIns="286320" tIns="143153" rIns="286320" bIns="14315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435"/>
            <a:ext cx="25601416" cy="8879085"/>
          </a:xfrm>
        </p:spPr>
        <p:txBody>
          <a:bodyPr/>
          <a:lstStyle>
            <a:lvl1pPr marL="0" indent="0" algn="ctr">
              <a:buNone/>
              <a:defRPr/>
            </a:lvl1pPr>
            <a:lvl2pPr marL="1431509" indent="0" algn="ctr">
              <a:buNone/>
              <a:defRPr/>
            </a:lvl2pPr>
            <a:lvl3pPr marL="2863036" indent="0" algn="ctr">
              <a:buNone/>
              <a:defRPr/>
            </a:lvl3pPr>
            <a:lvl4pPr marL="4294550" indent="0" algn="ctr">
              <a:buNone/>
              <a:defRPr/>
            </a:lvl4pPr>
            <a:lvl5pPr marL="5726081" indent="0" algn="ctr">
              <a:buNone/>
              <a:defRPr/>
            </a:lvl5pPr>
            <a:lvl6pPr marL="7157603" indent="0" algn="ctr">
              <a:buNone/>
              <a:defRPr/>
            </a:lvl6pPr>
            <a:lvl7pPr marL="8589126" indent="0" algn="ctr">
              <a:buNone/>
              <a:defRPr/>
            </a:lvl7pPr>
            <a:lvl8pPr marL="10020657" indent="0" algn="ctr">
              <a:buNone/>
              <a:defRPr/>
            </a:lvl8pPr>
            <a:lvl9pPr marL="11452175" indent="0" algn="ctr">
              <a:buNone/>
              <a:defRPr/>
            </a:lvl9pPr>
          </a:lstStyle>
          <a:p>
            <a:r>
              <a:rPr lang="en-US" smtClean="0"/>
              <a:t>Click to edit Master subtitle style</a:t>
            </a:r>
            <a:endParaRPr lang="en-US"/>
          </a:p>
        </p:txBody>
      </p:sp>
    </p:spTree>
  </p:cSld>
  <p:clrMapOvr>
    <a:masterClrMapping/>
  </p:clrMapOvr>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nchor="b"/>
          <a:lstStyle>
            <a:lvl1pPr marL="0" indent="0">
              <a:buNone/>
              <a:defRPr sz="6200"/>
            </a:lvl1pPr>
            <a:lvl2pPr marL="1431509" indent="0">
              <a:buNone/>
              <a:defRPr sz="5800"/>
            </a:lvl2pPr>
            <a:lvl3pPr marL="2863036" indent="0">
              <a:buNone/>
              <a:defRPr sz="4900"/>
            </a:lvl3pPr>
            <a:lvl4pPr marL="4294550" indent="0">
              <a:buNone/>
              <a:defRPr sz="4500"/>
            </a:lvl4pPr>
            <a:lvl5pPr marL="5726081" indent="0">
              <a:buNone/>
              <a:defRPr sz="4500"/>
            </a:lvl5pPr>
            <a:lvl6pPr marL="7157603" indent="0">
              <a:buNone/>
              <a:defRPr sz="4500"/>
            </a:lvl6pPr>
            <a:lvl7pPr marL="8589126" indent="0">
              <a:buNone/>
              <a:defRPr sz="4500"/>
            </a:lvl7pPr>
            <a:lvl8pPr marL="10020657" indent="0">
              <a:buNone/>
              <a:defRPr sz="4500"/>
            </a:lvl8pPr>
            <a:lvl9pPr marL="11452175" indent="0">
              <a:buNone/>
              <a:defRPr sz="4500"/>
            </a:lvl9pPr>
          </a:lstStyle>
          <a:p>
            <a:pPr lvl="0"/>
            <a:r>
              <a:rPr lang="en-US" smtClean="0"/>
              <a:t>Click to edit Master text styles</a:t>
            </a:r>
          </a:p>
        </p:txBody>
      </p:sp>
    </p:spTree>
  </p:cSld>
  <p:clrMapOvr>
    <a:masterClrMapping/>
  </p:clrMapOvr>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859883" y="9320217"/>
            <a:ext cx="5357812" cy="2239565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646315" y="9320217"/>
            <a:ext cx="5357812" cy="2239565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nchor="b"/>
          <a:lstStyle>
            <a:lvl1pPr marL="0" indent="0">
              <a:buNone/>
              <a:defRPr sz="7600" b="1"/>
            </a:lvl1pPr>
            <a:lvl2pPr marL="1431509" indent="0">
              <a:buNone/>
              <a:defRPr sz="6200" b="1"/>
            </a:lvl2pPr>
            <a:lvl3pPr marL="2863036" indent="0">
              <a:buNone/>
              <a:defRPr sz="5800" b="1"/>
            </a:lvl3pPr>
            <a:lvl4pPr marL="4294550" indent="0">
              <a:buNone/>
              <a:defRPr sz="4900" b="1"/>
            </a:lvl4pPr>
            <a:lvl5pPr marL="5726081" indent="0">
              <a:buNone/>
              <a:defRPr sz="4900" b="1"/>
            </a:lvl5pPr>
            <a:lvl6pPr marL="7157603" indent="0">
              <a:buNone/>
              <a:defRPr sz="4900" b="1"/>
            </a:lvl6pPr>
            <a:lvl7pPr marL="8589126" indent="0">
              <a:buNone/>
              <a:defRPr sz="4900" b="1"/>
            </a:lvl7pPr>
            <a:lvl8pPr marL="10020657" indent="0">
              <a:buNone/>
              <a:defRPr sz="4900" b="1"/>
            </a:lvl8pPr>
            <a:lvl9pPr marL="11452175"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nchor="b"/>
          <a:lstStyle>
            <a:lvl1pPr marL="0" indent="0">
              <a:buNone/>
              <a:defRPr sz="7600" b="1"/>
            </a:lvl1pPr>
            <a:lvl2pPr marL="1431509" indent="0">
              <a:buNone/>
              <a:defRPr sz="6200" b="1"/>
            </a:lvl2pPr>
            <a:lvl3pPr marL="2863036" indent="0">
              <a:buNone/>
              <a:defRPr sz="5800" b="1"/>
            </a:lvl3pPr>
            <a:lvl4pPr marL="4294550" indent="0">
              <a:buNone/>
              <a:defRPr sz="4900" b="1"/>
            </a:lvl4pPr>
            <a:lvl5pPr marL="5726081" indent="0">
              <a:buNone/>
              <a:defRPr sz="4900" b="1"/>
            </a:lvl5pPr>
            <a:lvl6pPr marL="7157603" indent="0">
              <a:buNone/>
              <a:defRPr sz="4900" b="1"/>
            </a:lvl6pPr>
            <a:lvl7pPr marL="8589126" indent="0">
              <a:buNone/>
              <a:defRPr sz="4900" b="1"/>
            </a:lvl7pPr>
            <a:lvl8pPr marL="10020657" indent="0">
              <a:buNone/>
              <a:defRPr sz="4900" b="1"/>
            </a:lvl8pPr>
            <a:lvl9pPr marL="11452175"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nchor="b"/>
          <a:lstStyle>
            <a:lvl1pPr marL="0" indent="0">
              <a:buNone/>
              <a:defRPr sz="7600" b="1"/>
            </a:lvl1pPr>
            <a:lvl2pPr marL="1432396" indent="0">
              <a:buNone/>
              <a:defRPr sz="6200" b="1"/>
            </a:lvl2pPr>
            <a:lvl3pPr marL="2864801" indent="0">
              <a:buNone/>
              <a:defRPr sz="5800" b="1"/>
            </a:lvl3pPr>
            <a:lvl4pPr marL="4297197" indent="0">
              <a:buNone/>
              <a:defRPr sz="4900" b="1"/>
            </a:lvl4pPr>
            <a:lvl5pPr marL="5729602" indent="0">
              <a:buNone/>
              <a:defRPr sz="4900" b="1"/>
            </a:lvl5pPr>
            <a:lvl6pPr marL="7162011" indent="0">
              <a:buNone/>
              <a:defRPr sz="4900" b="1"/>
            </a:lvl6pPr>
            <a:lvl7pPr marL="8594403" indent="0">
              <a:buNone/>
              <a:defRPr sz="4900" b="1"/>
            </a:lvl7pPr>
            <a:lvl8pPr marL="10026808" indent="0">
              <a:buNone/>
              <a:defRPr sz="4900" b="1"/>
            </a:lvl8pPr>
            <a:lvl9pPr marL="11459209"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nchor="b"/>
          <a:lstStyle>
            <a:lvl1pPr marL="0" indent="0">
              <a:buNone/>
              <a:defRPr sz="7600" b="1"/>
            </a:lvl1pPr>
            <a:lvl2pPr marL="1432396" indent="0">
              <a:buNone/>
              <a:defRPr sz="6200" b="1"/>
            </a:lvl2pPr>
            <a:lvl3pPr marL="2864801" indent="0">
              <a:buNone/>
              <a:defRPr sz="5800" b="1"/>
            </a:lvl3pPr>
            <a:lvl4pPr marL="4297197" indent="0">
              <a:buNone/>
              <a:defRPr sz="4900" b="1"/>
            </a:lvl4pPr>
            <a:lvl5pPr marL="5729602" indent="0">
              <a:buNone/>
              <a:defRPr sz="4900" b="1"/>
            </a:lvl5pPr>
            <a:lvl6pPr marL="7162011" indent="0">
              <a:buNone/>
              <a:defRPr sz="4900" b="1"/>
            </a:lvl6pPr>
            <a:lvl7pPr marL="8594403" indent="0">
              <a:buNone/>
              <a:defRPr sz="4900" b="1"/>
            </a:lvl7pPr>
            <a:lvl8pPr marL="10026808" indent="0">
              <a:buNone/>
              <a:defRPr sz="4900" b="1"/>
            </a:lvl8pPr>
            <a:lvl9pPr marL="11459209"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58" y="1385685"/>
            <a:ext cx="12032756" cy="5887340"/>
          </a:xfrm>
        </p:spPr>
        <p:txBody>
          <a:bodyPr/>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58" y="7272937"/>
            <a:ext cx="12032756" cy="23764277"/>
          </a:xfrm>
        </p:spPr>
        <p:txBody>
          <a:bodyPr/>
          <a:lstStyle>
            <a:lvl1pPr marL="0" indent="0">
              <a:buNone/>
              <a:defRPr sz="4500"/>
            </a:lvl1pPr>
            <a:lvl2pPr marL="1431509" indent="0">
              <a:buNone/>
              <a:defRPr sz="3600"/>
            </a:lvl2pPr>
            <a:lvl3pPr marL="2863036" indent="0">
              <a:buNone/>
              <a:defRPr sz="3100"/>
            </a:lvl3pPr>
            <a:lvl4pPr marL="4294550" indent="0">
              <a:buNone/>
              <a:defRPr sz="2700"/>
            </a:lvl4pPr>
            <a:lvl5pPr marL="5726081" indent="0">
              <a:buNone/>
              <a:defRPr sz="2700"/>
            </a:lvl5pPr>
            <a:lvl6pPr marL="7157603" indent="0">
              <a:buNone/>
              <a:defRPr sz="2700"/>
            </a:lvl6pPr>
            <a:lvl7pPr marL="8589126" indent="0">
              <a:buNone/>
              <a:defRPr sz="2700"/>
            </a:lvl7pPr>
            <a:lvl8pPr marL="10020657" indent="0">
              <a:buNone/>
              <a:defRPr sz="2700"/>
            </a:lvl8pPr>
            <a:lvl9pPr marL="11452175" indent="0">
              <a:buNone/>
              <a:defRPr sz="2700"/>
            </a:lvl9pPr>
          </a:lstStyle>
          <a:p>
            <a:pPr lvl="0"/>
            <a:r>
              <a:rPr lang="en-US" smtClean="0"/>
              <a:t>Click to edit Master text styles</a:t>
            </a:r>
          </a:p>
        </p:txBody>
      </p:sp>
    </p:spTree>
  </p:cSld>
  <p:clrMapOvr>
    <a:masterClrMapping/>
  </p:clrMapOvr>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611" y="24324178"/>
            <a:ext cx="21944708" cy="2872977"/>
          </a:xfrm>
        </p:spPr>
        <p:txBody>
          <a:bodyPr/>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611" y="3104854"/>
            <a:ext cx="21944708" cy="20846060"/>
          </a:xfrm>
        </p:spPr>
        <p:txBody>
          <a:bodyPr/>
          <a:lstStyle>
            <a:lvl1pPr marL="0" indent="0">
              <a:buNone/>
              <a:defRPr sz="9800"/>
            </a:lvl1pPr>
            <a:lvl2pPr marL="1431509" indent="0">
              <a:buNone/>
              <a:defRPr sz="8900"/>
            </a:lvl2pPr>
            <a:lvl3pPr marL="2863036" indent="0">
              <a:buNone/>
              <a:defRPr sz="7600"/>
            </a:lvl3pPr>
            <a:lvl4pPr marL="4294550" indent="0">
              <a:buNone/>
              <a:defRPr sz="6200"/>
            </a:lvl4pPr>
            <a:lvl5pPr marL="5726081" indent="0">
              <a:buNone/>
              <a:defRPr sz="6200"/>
            </a:lvl5pPr>
            <a:lvl6pPr marL="7157603" indent="0">
              <a:buNone/>
              <a:defRPr sz="6200"/>
            </a:lvl6pPr>
            <a:lvl7pPr marL="8589126" indent="0">
              <a:buNone/>
              <a:defRPr sz="6200"/>
            </a:lvl7pPr>
            <a:lvl8pPr marL="10020657" indent="0">
              <a:buNone/>
              <a:defRPr sz="6200"/>
            </a:lvl8pPr>
            <a:lvl9pPr marL="11452175"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611" y="27197157"/>
            <a:ext cx="21944708" cy="4077592"/>
          </a:xfrm>
        </p:spPr>
        <p:txBody>
          <a:bodyPr/>
          <a:lstStyle>
            <a:lvl1pPr marL="0" indent="0">
              <a:buNone/>
              <a:defRPr sz="4500"/>
            </a:lvl1pPr>
            <a:lvl2pPr marL="1431509" indent="0">
              <a:buNone/>
              <a:defRPr sz="3600"/>
            </a:lvl2pPr>
            <a:lvl3pPr marL="2863036" indent="0">
              <a:buNone/>
              <a:defRPr sz="3100"/>
            </a:lvl3pPr>
            <a:lvl4pPr marL="4294550" indent="0">
              <a:buNone/>
              <a:defRPr sz="2700"/>
            </a:lvl4pPr>
            <a:lvl5pPr marL="5726081" indent="0">
              <a:buNone/>
              <a:defRPr sz="2700"/>
            </a:lvl5pPr>
            <a:lvl6pPr marL="7157603" indent="0">
              <a:buNone/>
              <a:defRPr sz="2700"/>
            </a:lvl6pPr>
            <a:lvl7pPr marL="8589126" indent="0">
              <a:buNone/>
              <a:defRPr sz="2700"/>
            </a:lvl7pPr>
            <a:lvl8pPr marL="10020657" indent="0">
              <a:buNone/>
              <a:defRPr sz="2700"/>
            </a:lvl8pPr>
            <a:lvl9pPr marL="11452175" indent="0">
              <a:buNone/>
              <a:defRPr sz="2700"/>
            </a:lvl9pPr>
          </a:lstStyle>
          <a:p>
            <a:pPr lvl="0"/>
            <a:r>
              <a:rPr lang="en-US" smtClean="0"/>
              <a:t>Click to edit Master text styles</a:t>
            </a:r>
          </a:p>
        </p:txBody>
      </p:sp>
    </p:spTree>
  </p:cSld>
  <p:clrMapOvr>
    <a:masterClrMapping/>
  </p:clrMapOvr>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646060" y="904884"/>
            <a:ext cx="7358064" cy="3081099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71946" y="904884"/>
            <a:ext cx="21645564" cy="308109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439"/>
            <a:ext cx="25601416" cy="8879085"/>
          </a:xfrm>
        </p:spPr>
        <p:txBody>
          <a:bodyPr/>
          <a:lstStyle>
            <a:lvl1pPr marL="0" indent="0" algn="ctr">
              <a:buNone/>
              <a:defRPr/>
            </a:lvl1pPr>
            <a:lvl2pPr marL="1431438" indent="0" algn="ctr">
              <a:buNone/>
              <a:defRPr/>
            </a:lvl2pPr>
            <a:lvl3pPr marL="2862889" indent="0" algn="ctr">
              <a:buNone/>
              <a:defRPr/>
            </a:lvl3pPr>
            <a:lvl4pPr marL="4294327" indent="0" algn="ctr">
              <a:buNone/>
              <a:defRPr/>
            </a:lvl4pPr>
            <a:lvl5pPr marL="5725791" indent="0" algn="ctr">
              <a:buNone/>
              <a:defRPr/>
            </a:lvl5pPr>
            <a:lvl6pPr marL="7157238" indent="0" algn="ctr">
              <a:buNone/>
              <a:defRPr/>
            </a:lvl6pPr>
            <a:lvl7pPr marL="8588685" indent="0" algn="ctr">
              <a:buNone/>
              <a:defRPr/>
            </a:lvl7pPr>
            <a:lvl8pPr marL="10020145" indent="0" algn="ctr">
              <a:buNone/>
              <a:defRPr/>
            </a:lvl8pPr>
            <a:lvl9pPr marL="11451587" indent="0" algn="ctr">
              <a:buNone/>
              <a:defRPr/>
            </a:lvl9pPr>
          </a:lstStyle>
          <a:p>
            <a:r>
              <a:rPr lang="en-US" smtClean="0"/>
              <a:t>Click to edit Master subtitle style</a:t>
            </a:r>
            <a:endParaRPr lang="en-US"/>
          </a:p>
        </p:txBody>
      </p:sp>
    </p:spTree>
  </p:cSld>
  <p:clrMapOvr>
    <a:masterClrMapping/>
  </p:clrMapOvr>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nchor="b"/>
          <a:lstStyle>
            <a:lvl1pPr marL="0" indent="0">
              <a:buNone/>
              <a:defRPr sz="6200"/>
            </a:lvl1pPr>
            <a:lvl2pPr marL="1431438" indent="0">
              <a:buNone/>
              <a:defRPr sz="5800"/>
            </a:lvl2pPr>
            <a:lvl3pPr marL="2862889" indent="0">
              <a:buNone/>
              <a:defRPr sz="4900"/>
            </a:lvl3pPr>
            <a:lvl4pPr marL="4294327" indent="0">
              <a:buNone/>
              <a:defRPr sz="4500"/>
            </a:lvl4pPr>
            <a:lvl5pPr marL="5725791" indent="0">
              <a:buNone/>
              <a:defRPr sz="4500"/>
            </a:lvl5pPr>
            <a:lvl6pPr marL="7157238" indent="0">
              <a:buNone/>
              <a:defRPr sz="4500"/>
            </a:lvl6pPr>
            <a:lvl7pPr marL="8588685" indent="0">
              <a:buNone/>
              <a:defRPr sz="4500"/>
            </a:lvl7pPr>
            <a:lvl8pPr marL="10020145" indent="0">
              <a:buNone/>
              <a:defRPr sz="4500"/>
            </a:lvl8pPr>
            <a:lvl9pPr marL="11451587" indent="0">
              <a:buNone/>
              <a:defRPr sz="4500"/>
            </a:lvl9pPr>
          </a:lstStyle>
          <a:p>
            <a:pPr lvl="0"/>
            <a:r>
              <a:rPr lang="en-US" smtClean="0"/>
              <a:t>Click to edit Master text styles</a:t>
            </a:r>
          </a:p>
        </p:txBody>
      </p:sp>
    </p:spTree>
  </p:cSld>
  <p:clrMapOvr>
    <a:masterClrMapping/>
  </p:clrMapOvr>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71883" y="9320217"/>
            <a:ext cx="14501812" cy="2239565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02315" y="9320217"/>
            <a:ext cx="14501812" cy="2239565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nchor="b"/>
          <a:lstStyle>
            <a:lvl1pPr marL="0" indent="0">
              <a:buNone/>
              <a:defRPr sz="7600" b="1"/>
            </a:lvl1pPr>
            <a:lvl2pPr marL="1431438" indent="0">
              <a:buNone/>
              <a:defRPr sz="6200" b="1"/>
            </a:lvl2pPr>
            <a:lvl3pPr marL="2862889" indent="0">
              <a:buNone/>
              <a:defRPr sz="5800" b="1"/>
            </a:lvl3pPr>
            <a:lvl4pPr marL="4294327" indent="0">
              <a:buNone/>
              <a:defRPr sz="4900" b="1"/>
            </a:lvl4pPr>
            <a:lvl5pPr marL="5725791" indent="0">
              <a:buNone/>
              <a:defRPr sz="4900" b="1"/>
            </a:lvl5pPr>
            <a:lvl6pPr marL="7157238" indent="0">
              <a:buNone/>
              <a:defRPr sz="4900" b="1"/>
            </a:lvl6pPr>
            <a:lvl7pPr marL="8588685" indent="0">
              <a:buNone/>
              <a:defRPr sz="4900" b="1"/>
            </a:lvl7pPr>
            <a:lvl8pPr marL="10020145" indent="0">
              <a:buNone/>
              <a:defRPr sz="4900" b="1"/>
            </a:lvl8pPr>
            <a:lvl9pPr marL="11451587"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nchor="b"/>
          <a:lstStyle>
            <a:lvl1pPr marL="0" indent="0">
              <a:buNone/>
              <a:defRPr sz="7600" b="1"/>
            </a:lvl1pPr>
            <a:lvl2pPr marL="1431438" indent="0">
              <a:buNone/>
              <a:defRPr sz="6200" b="1"/>
            </a:lvl2pPr>
            <a:lvl3pPr marL="2862889" indent="0">
              <a:buNone/>
              <a:defRPr sz="5800" b="1"/>
            </a:lvl3pPr>
            <a:lvl4pPr marL="4294327" indent="0">
              <a:buNone/>
              <a:defRPr sz="4900" b="1"/>
            </a:lvl4pPr>
            <a:lvl5pPr marL="5725791" indent="0">
              <a:buNone/>
              <a:defRPr sz="4900" b="1"/>
            </a:lvl5pPr>
            <a:lvl6pPr marL="7157238" indent="0">
              <a:buNone/>
              <a:defRPr sz="4900" b="1"/>
            </a:lvl6pPr>
            <a:lvl7pPr marL="8588685" indent="0">
              <a:buNone/>
              <a:defRPr sz="4900" b="1"/>
            </a:lvl7pPr>
            <a:lvl8pPr marL="10020145" indent="0">
              <a:buNone/>
              <a:defRPr sz="4900" b="1"/>
            </a:lvl8pPr>
            <a:lvl9pPr marL="11451587"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62" y="1385690"/>
            <a:ext cx="12032756" cy="5887340"/>
          </a:xfrm>
        </p:spPr>
        <p:txBody>
          <a:bodyPr/>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62" y="7272937"/>
            <a:ext cx="12032756" cy="23764277"/>
          </a:xfrm>
        </p:spPr>
        <p:txBody>
          <a:bodyPr/>
          <a:lstStyle>
            <a:lvl1pPr marL="0" indent="0">
              <a:buNone/>
              <a:defRPr sz="4500"/>
            </a:lvl1pPr>
            <a:lvl2pPr marL="1431438" indent="0">
              <a:buNone/>
              <a:defRPr sz="3600"/>
            </a:lvl2pPr>
            <a:lvl3pPr marL="2862889" indent="0">
              <a:buNone/>
              <a:defRPr sz="3100"/>
            </a:lvl3pPr>
            <a:lvl4pPr marL="4294327" indent="0">
              <a:buNone/>
              <a:defRPr sz="2700"/>
            </a:lvl4pPr>
            <a:lvl5pPr marL="5725791" indent="0">
              <a:buNone/>
              <a:defRPr sz="2700"/>
            </a:lvl5pPr>
            <a:lvl6pPr marL="7157238" indent="0">
              <a:buNone/>
              <a:defRPr sz="2700"/>
            </a:lvl6pPr>
            <a:lvl7pPr marL="8588685" indent="0">
              <a:buNone/>
              <a:defRPr sz="2700"/>
            </a:lvl7pPr>
            <a:lvl8pPr marL="10020145" indent="0">
              <a:buNone/>
              <a:defRPr sz="2700"/>
            </a:lvl8pPr>
            <a:lvl9pPr marL="11451587" indent="0">
              <a:buNone/>
              <a:defRPr sz="2700"/>
            </a:lvl9pPr>
          </a:lstStyle>
          <a:p>
            <a:pPr lvl="0"/>
            <a:r>
              <a:rPr lang="en-US" smtClean="0"/>
              <a:t>Click to edit Master text styles</a:t>
            </a:r>
          </a:p>
        </p:txBody>
      </p:sp>
    </p:spTree>
  </p:cSld>
  <p:clrMapOvr>
    <a:masterClrMapping/>
  </p:clrMapOvr>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615" y="24324178"/>
            <a:ext cx="21944708" cy="2872977"/>
          </a:xfrm>
        </p:spPr>
        <p:txBody>
          <a:bodyPr/>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615" y="3104854"/>
            <a:ext cx="21944708" cy="20846060"/>
          </a:xfrm>
        </p:spPr>
        <p:txBody>
          <a:bodyPr/>
          <a:lstStyle>
            <a:lvl1pPr marL="0" indent="0">
              <a:buNone/>
              <a:defRPr sz="9800"/>
            </a:lvl1pPr>
            <a:lvl2pPr marL="1431438" indent="0">
              <a:buNone/>
              <a:defRPr sz="8900"/>
            </a:lvl2pPr>
            <a:lvl3pPr marL="2862889" indent="0">
              <a:buNone/>
              <a:defRPr sz="7600"/>
            </a:lvl3pPr>
            <a:lvl4pPr marL="4294327" indent="0">
              <a:buNone/>
              <a:defRPr sz="6200"/>
            </a:lvl4pPr>
            <a:lvl5pPr marL="5725791" indent="0">
              <a:buNone/>
              <a:defRPr sz="6200"/>
            </a:lvl5pPr>
            <a:lvl6pPr marL="7157238" indent="0">
              <a:buNone/>
              <a:defRPr sz="6200"/>
            </a:lvl6pPr>
            <a:lvl7pPr marL="8588685" indent="0">
              <a:buNone/>
              <a:defRPr sz="6200"/>
            </a:lvl7pPr>
            <a:lvl8pPr marL="10020145" indent="0">
              <a:buNone/>
              <a:defRPr sz="6200"/>
            </a:lvl8pPr>
            <a:lvl9pPr marL="11451587"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615" y="27197157"/>
            <a:ext cx="21944708" cy="4077592"/>
          </a:xfrm>
        </p:spPr>
        <p:txBody>
          <a:bodyPr/>
          <a:lstStyle>
            <a:lvl1pPr marL="0" indent="0">
              <a:buNone/>
              <a:defRPr sz="4500"/>
            </a:lvl1pPr>
            <a:lvl2pPr marL="1431438" indent="0">
              <a:buNone/>
              <a:defRPr sz="3600"/>
            </a:lvl2pPr>
            <a:lvl3pPr marL="2862889" indent="0">
              <a:buNone/>
              <a:defRPr sz="3100"/>
            </a:lvl3pPr>
            <a:lvl4pPr marL="4294327" indent="0">
              <a:buNone/>
              <a:defRPr sz="2700"/>
            </a:lvl4pPr>
            <a:lvl5pPr marL="5725791" indent="0">
              <a:buNone/>
              <a:defRPr sz="2700"/>
            </a:lvl5pPr>
            <a:lvl6pPr marL="7157238" indent="0">
              <a:buNone/>
              <a:defRPr sz="2700"/>
            </a:lvl6pPr>
            <a:lvl7pPr marL="8588685" indent="0">
              <a:buNone/>
              <a:defRPr sz="2700"/>
            </a:lvl7pPr>
            <a:lvl8pPr marL="10020145" indent="0">
              <a:buNone/>
              <a:defRPr sz="2700"/>
            </a:lvl8pPr>
            <a:lvl9pPr marL="11451587" indent="0">
              <a:buNone/>
              <a:defRPr sz="2700"/>
            </a:lvl9pPr>
          </a:lstStyle>
          <a:p>
            <a:pPr lvl="0"/>
            <a:r>
              <a:rPr lang="en-US" smtClean="0"/>
              <a:t>Click to edit Master text styles</a:t>
            </a:r>
          </a:p>
        </p:txBody>
      </p:sp>
    </p:spTree>
  </p:cSld>
  <p:clrMapOvr>
    <a:masterClrMapping/>
  </p:clrMapOvr>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646060" y="904884"/>
            <a:ext cx="7358064" cy="3081099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71950" y="904884"/>
            <a:ext cx="21645564" cy="308109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348"/>
            <a:ext cx="25601416" cy="8879085"/>
          </a:xfrm>
        </p:spPr>
        <p:txBody>
          <a:bodyPr/>
          <a:lstStyle>
            <a:lvl1pPr marL="0" indent="0" algn="ctr">
              <a:buNone/>
              <a:defRPr/>
            </a:lvl1pPr>
            <a:lvl2pPr marL="1432766" indent="0" algn="ctr">
              <a:buNone/>
              <a:defRPr/>
            </a:lvl2pPr>
            <a:lvl3pPr marL="2865536" indent="0" algn="ctr">
              <a:buNone/>
              <a:defRPr/>
            </a:lvl3pPr>
            <a:lvl4pPr marL="4298302" indent="0" algn="ctr">
              <a:buNone/>
              <a:defRPr/>
            </a:lvl4pPr>
            <a:lvl5pPr marL="5731068" indent="0" algn="ctr">
              <a:buNone/>
              <a:defRPr/>
            </a:lvl5pPr>
            <a:lvl6pPr marL="7163839" indent="0" algn="ctr">
              <a:buNone/>
              <a:defRPr/>
            </a:lvl6pPr>
            <a:lvl7pPr marL="8596605" indent="0" algn="ctr">
              <a:buNone/>
              <a:defRPr/>
            </a:lvl7pPr>
            <a:lvl8pPr marL="10029371" indent="0" algn="ctr">
              <a:buNone/>
              <a:defRPr/>
            </a:lvl8pPr>
            <a:lvl9pPr marL="11462141" indent="0" algn="ctr">
              <a:buNone/>
              <a:defRPr/>
            </a:lvl9pPr>
          </a:lstStyle>
          <a:p>
            <a:r>
              <a:rPr lang="en-US" smtClean="0"/>
              <a:t>Click to edit Master subtitle style</a:t>
            </a:r>
            <a:endParaRPr lang="en-US"/>
          </a:p>
        </p:txBody>
      </p:sp>
    </p:spTree>
  </p:cSld>
  <p:clrMapOvr>
    <a:masterClrMapping/>
  </p:clrMapOvr>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4"/>
            <a:ext cx="31088704" cy="6899671"/>
          </a:xfrm>
        </p:spPr>
        <p:txBody>
          <a:bodyPr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nchor="b"/>
          <a:lstStyle>
            <a:lvl1pPr marL="0" indent="0">
              <a:buNone/>
              <a:defRPr sz="6200"/>
            </a:lvl1pPr>
            <a:lvl2pPr marL="1432766" indent="0">
              <a:buNone/>
              <a:defRPr sz="5800"/>
            </a:lvl2pPr>
            <a:lvl3pPr marL="2865536" indent="0">
              <a:buNone/>
              <a:defRPr sz="4900"/>
            </a:lvl3pPr>
            <a:lvl4pPr marL="4298302" indent="0">
              <a:buNone/>
              <a:defRPr sz="4500"/>
            </a:lvl4pPr>
            <a:lvl5pPr marL="5731068" indent="0">
              <a:buNone/>
              <a:defRPr sz="4500"/>
            </a:lvl5pPr>
            <a:lvl6pPr marL="7163839" indent="0">
              <a:buNone/>
              <a:defRPr sz="4500"/>
            </a:lvl6pPr>
            <a:lvl7pPr marL="8596605" indent="0">
              <a:buNone/>
              <a:defRPr sz="4500"/>
            </a:lvl7pPr>
            <a:lvl8pPr marL="10029371" indent="0">
              <a:buNone/>
              <a:defRPr sz="4500"/>
            </a:lvl8pPr>
            <a:lvl9pPr marL="11462141" indent="0">
              <a:buNone/>
              <a:defRPr sz="45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921515" y="18165368"/>
            <a:ext cx="9929812" cy="14002939"/>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279946" y="18165368"/>
            <a:ext cx="9929812" cy="14002939"/>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921510" y="18165368"/>
            <a:ext cx="9929812" cy="14002939"/>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279946" y="18165368"/>
            <a:ext cx="9929812" cy="14002939"/>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nchor="b"/>
          <a:lstStyle>
            <a:lvl1pPr marL="0" indent="0">
              <a:buNone/>
              <a:defRPr sz="7600" b="1"/>
            </a:lvl1pPr>
            <a:lvl2pPr marL="1432766" indent="0">
              <a:buNone/>
              <a:defRPr sz="6200" b="1"/>
            </a:lvl2pPr>
            <a:lvl3pPr marL="2865536" indent="0">
              <a:buNone/>
              <a:defRPr sz="5800" b="1"/>
            </a:lvl3pPr>
            <a:lvl4pPr marL="4298302" indent="0">
              <a:buNone/>
              <a:defRPr sz="4900" b="1"/>
            </a:lvl4pPr>
            <a:lvl5pPr marL="5731068" indent="0">
              <a:buNone/>
              <a:defRPr sz="4900" b="1"/>
            </a:lvl5pPr>
            <a:lvl6pPr marL="7163839" indent="0">
              <a:buNone/>
              <a:defRPr sz="4900" b="1"/>
            </a:lvl6pPr>
            <a:lvl7pPr marL="8596605" indent="0">
              <a:buNone/>
              <a:defRPr sz="4900" b="1"/>
            </a:lvl7pPr>
            <a:lvl8pPr marL="10029371" indent="0">
              <a:buNone/>
              <a:defRPr sz="4900" b="1"/>
            </a:lvl8pPr>
            <a:lvl9pPr marL="11462141"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nchor="b"/>
          <a:lstStyle>
            <a:lvl1pPr marL="0" indent="0">
              <a:buNone/>
              <a:defRPr sz="7600" b="1"/>
            </a:lvl1pPr>
            <a:lvl2pPr marL="1432766" indent="0">
              <a:buNone/>
              <a:defRPr sz="6200" b="1"/>
            </a:lvl2pPr>
            <a:lvl3pPr marL="2865536" indent="0">
              <a:buNone/>
              <a:defRPr sz="5800" b="1"/>
            </a:lvl3pPr>
            <a:lvl4pPr marL="4298302" indent="0">
              <a:buNone/>
              <a:defRPr sz="4900" b="1"/>
            </a:lvl4pPr>
            <a:lvl5pPr marL="5731068" indent="0">
              <a:buNone/>
              <a:defRPr sz="4900" b="1"/>
            </a:lvl5pPr>
            <a:lvl6pPr marL="7163839" indent="0">
              <a:buNone/>
              <a:defRPr sz="4900" b="1"/>
            </a:lvl6pPr>
            <a:lvl7pPr marL="8596605" indent="0">
              <a:buNone/>
              <a:defRPr sz="4900" b="1"/>
            </a:lvl7pPr>
            <a:lvl8pPr marL="10029371" indent="0">
              <a:buNone/>
              <a:defRPr sz="4900" b="1"/>
            </a:lvl8pPr>
            <a:lvl9pPr marL="11462141"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590" y="1385599"/>
            <a:ext cx="12032756" cy="5887340"/>
          </a:xfrm>
        </p:spPr>
        <p:txBody>
          <a:bodyPr/>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2"/>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590" y="7272937"/>
            <a:ext cx="12032756" cy="23764277"/>
          </a:xfrm>
        </p:spPr>
        <p:txBody>
          <a:bodyPr/>
          <a:lstStyle>
            <a:lvl1pPr marL="0" indent="0">
              <a:buNone/>
              <a:defRPr sz="4500"/>
            </a:lvl1pPr>
            <a:lvl2pPr marL="1432766" indent="0">
              <a:buNone/>
              <a:defRPr sz="3600"/>
            </a:lvl2pPr>
            <a:lvl3pPr marL="2865536" indent="0">
              <a:buNone/>
              <a:defRPr sz="3100"/>
            </a:lvl3pPr>
            <a:lvl4pPr marL="4298302" indent="0">
              <a:buNone/>
              <a:defRPr sz="2700"/>
            </a:lvl4pPr>
            <a:lvl5pPr marL="5731068" indent="0">
              <a:buNone/>
              <a:defRPr sz="2700"/>
            </a:lvl5pPr>
            <a:lvl6pPr marL="7163839" indent="0">
              <a:buNone/>
              <a:defRPr sz="2700"/>
            </a:lvl6pPr>
            <a:lvl7pPr marL="8596605" indent="0">
              <a:buNone/>
              <a:defRPr sz="2700"/>
            </a:lvl7pPr>
            <a:lvl8pPr marL="10029371" indent="0">
              <a:buNone/>
              <a:defRPr sz="2700"/>
            </a:lvl8pPr>
            <a:lvl9pPr marL="11462141" indent="0">
              <a:buNone/>
              <a:defRPr sz="2700"/>
            </a:lvl9pPr>
          </a:lstStyle>
          <a:p>
            <a:pPr lvl="0"/>
            <a:r>
              <a:rPr lang="en-US" smtClean="0"/>
              <a:t>Click to edit Master text styles</a:t>
            </a:r>
          </a:p>
        </p:txBody>
      </p:sp>
    </p:spTree>
  </p:cSld>
  <p:clrMapOvr>
    <a:masterClrMapping/>
  </p:clrMapOvr>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42" y="24324178"/>
            <a:ext cx="21944708" cy="2872977"/>
          </a:xfrm>
        </p:spPr>
        <p:txBody>
          <a:bodyPr/>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42" y="3104854"/>
            <a:ext cx="21944708" cy="20846060"/>
          </a:xfrm>
        </p:spPr>
        <p:txBody>
          <a:bodyPr/>
          <a:lstStyle>
            <a:lvl1pPr marL="0" indent="0">
              <a:buNone/>
              <a:defRPr sz="9800"/>
            </a:lvl1pPr>
            <a:lvl2pPr marL="1432766" indent="0">
              <a:buNone/>
              <a:defRPr sz="8900"/>
            </a:lvl2pPr>
            <a:lvl3pPr marL="2865536" indent="0">
              <a:buNone/>
              <a:defRPr sz="7600"/>
            </a:lvl3pPr>
            <a:lvl4pPr marL="4298302" indent="0">
              <a:buNone/>
              <a:defRPr sz="6200"/>
            </a:lvl4pPr>
            <a:lvl5pPr marL="5731068" indent="0">
              <a:buNone/>
              <a:defRPr sz="6200"/>
            </a:lvl5pPr>
            <a:lvl6pPr marL="7163839" indent="0">
              <a:buNone/>
              <a:defRPr sz="6200"/>
            </a:lvl6pPr>
            <a:lvl7pPr marL="8596605" indent="0">
              <a:buNone/>
              <a:defRPr sz="6200"/>
            </a:lvl7pPr>
            <a:lvl8pPr marL="10029371" indent="0">
              <a:buNone/>
              <a:defRPr sz="6200"/>
            </a:lvl8pPr>
            <a:lvl9pPr marL="11462141" indent="0">
              <a:buNone/>
              <a:defRPr sz="6200"/>
            </a:lvl9pPr>
          </a:lstStyle>
          <a:p>
            <a:pPr lvl="0"/>
            <a:r>
              <a:rPr lang="en-US" noProof="0" smtClean="0">
                <a:sym typeface="Arial" charset="0"/>
              </a:rPr>
              <a:t>Click icon to add picture</a:t>
            </a:r>
            <a:endParaRPr lang="en-US" noProof="0">
              <a:sym typeface="Arial" charset="0"/>
            </a:endParaRPr>
          </a:p>
        </p:txBody>
      </p:sp>
      <p:sp>
        <p:nvSpPr>
          <p:cNvPr id="4" name="Text Placeholder 3"/>
          <p:cNvSpPr>
            <a:spLocks noGrp="1"/>
          </p:cNvSpPr>
          <p:nvPr>
            <p:ph type="body" sz="half" idx="2"/>
          </p:nvPr>
        </p:nvSpPr>
        <p:spPr>
          <a:xfrm>
            <a:off x="7170542" y="27197152"/>
            <a:ext cx="21944708" cy="4077592"/>
          </a:xfrm>
        </p:spPr>
        <p:txBody>
          <a:bodyPr/>
          <a:lstStyle>
            <a:lvl1pPr marL="0" indent="0">
              <a:buNone/>
              <a:defRPr sz="4500"/>
            </a:lvl1pPr>
            <a:lvl2pPr marL="1432766" indent="0">
              <a:buNone/>
              <a:defRPr sz="3600"/>
            </a:lvl2pPr>
            <a:lvl3pPr marL="2865536" indent="0">
              <a:buNone/>
              <a:defRPr sz="3100"/>
            </a:lvl3pPr>
            <a:lvl4pPr marL="4298302" indent="0">
              <a:buNone/>
              <a:defRPr sz="2700"/>
            </a:lvl4pPr>
            <a:lvl5pPr marL="5731068" indent="0">
              <a:buNone/>
              <a:defRPr sz="2700"/>
            </a:lvl5pPr>
            <a:lvl6pPr marL="7163839" indent="0">
              <a:buNone/>
              <a:defRPr sz="2700"/>
            </a:lvl6pPr>
            <a:lvl7pPr marL="8596605" indent="0">
              <a:buNone/>
              <a:defRPr sz="2700"/>
            </a:lvl7pPr>
            <a:lvl8pPr marL="10029371" indent="0">
              <a:buNone/>
              <a:defRPr sz="2700"/>
            </a:lvl8pPr>
            <a:lvl9pPr marL="11462141" indent="0">
              <a:buNone/>
              <a:defRPr sz="2700"/>
            </a:lvl9pPr>
          </a:lstStyle>
          <a:p>
            <a:pPr lvl="0"/>
            <a:r>
              <a:rPr lang="en-US" smtClean="0"/>
              <a:t>Click to edit Master text styles</a:t>
            </a:r>
          </a:p>
        </p:txBody>
      </p:sp>
    </p:spTree>
  </p:cSld>
  <p:clrMapOvr>
    <a:masterClrMapping/>
  </p:clrMapOvr>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137697" y="2839046"/>
            <a:ext cx="5072064" cy="293292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921510" y="2839046"/>
            <a:ext cx="14787564" cy="293292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a:prstGeom prst="rect">
            <a:avLst/>
          </a:prstGeom>
        </p:spPr>
        <p:txBody>
          <a:bodyPr lIns="286520" tIns="143260" rIns="286520" bIns="143260"/>
          <a:lstStyle/>
          <a:p>
            <a:r>
              <a:rPr lang="en-US" smtClean="0"/>
              <a:t>Click to edit Master title style</a:t>
            </a:r>
            <a:endParaRPr lang="en-US"/>
          </a:p>
        </p:txBody>
      </p:sp>
      <p:sp>
        <p:nvSpPr>
          <p:cNvPr id="3" name="Subtitle 2"/>
          <p:cNvSpPr>
            <a:spLocks noGrp="1"/>
          </p:cNvSpPr>
          <p:nvPr>
            <p:ph type="subTitle" idx="1"/>
          </p:nvPr>
        </p:nvSpPr>
        <p:spPr>
          <a:xfrm>
            <a:off x="5487297" y="19692359"/>
            <a:ext cx="25601416" cy="8879085"/>
          </a:xfrm>
        </p:spPr>
        <p:txBody>
          <a:bodyPr/>
          <a:lstStyle>
            <a:lvl1pPr marL="0" indent="0" algn="ctr">
              <a:buNone/>
              <a:defRPr/>
            </a:lvl1pPr>
            <a:lvl2pPr marL="1432619" indent="0" algn="ctr">
              <a:buNone/>
              <a:defRPr/>
            </a:lvl2pPr>
            <a:lvl3pPr marL="2865242" indent="0" algn="ctr">
              <a:buNone/>
              <a:defRPr/>
            </a:lvl3pPr>
            <a:lvl4pPr marL="4297866" indent="0" algn="ctr">
              <a:buNone/>
              <a:defRPr/>
            </a:lvl4pPr>
            <a:lvl5pPr marL="5730480" indent="0" algn="ctr">
              <a:buNone/>
              <a:defRPr/>
            </a:lvl5pPr>
            <a:lvl6pPr marL="7163108" indent="0" algn="ctr">
              <a:buNone/>
              <a:defRPr/>
            </a:lvl6pPr>
            <a:lvl7pPr marL="8595722" indent="0" algn="ctr">
              <a:buNone/>
              <a:defRPr/>
            </a:lvl7pPr>
            <a:lvl8pPr marL="10028346" indent="0" algn="ctr">
              <a:buNone/>
              <a:defRPr/>
            </a:lvl8pPr>
            <a:lvl9pPr marL="11460969" indent="0" algn="ctr">
              <a:buNone/>
              <a:defRPr/>
            </a:lvl9pPr>
          </a:lstStyle>
          <a:p>
            <a:r>
              <a:rPr lang="en-US" smtClean="0"/>
              <a:t>Click to edit Master subtitle style</a:t>
            </a:r>
            <a:endParaRPr lang="en-US"/>
          </a:p>
        </p:txBody>
      </p:sp>
    </p:spTree>
  </p:cSld>
  <p:clrMapOvr>
    <a:masterClrMapping/>
  </p:clrMapOvr>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520" tIns="143260" rIns="286520" bIns="143260"/>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10" y="1385625"/>
            <a:ext cx="12032756" cy="5887340"/>
          </a:xfrm>
        </p:spPr>
        <p:txBody>
          <a:bodyPr/>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10" y="7272937"/>
            <a:ext cx="12032756" cy="23764277"/>
          </a:xfrm>
        </p:spPr>
        <p:txBody>
          <a:bodyPr/>
          <a:lstStyle>
            <a:lvl1pPr marL="0" indent="0">
              <a:buNone/>
              <a:defRPr sz="4500"/>
            </a:lvl1pPr>
            <a:lvl2pPr marL="1432396" indent="0">
              <a:buNone/>
              <a:defRPr sz="3600"/>
            </a:lvl2pPr>
            <a:lvl3pPr marL="2864801" indent="0">
              <a:buNone/>
              <a:defRPr sz="3100"/>
            </a:lvl3pPr>
            <a:lvl4pPr marL="4297197" indent="0">
              <a:buNone/>
              <a:defRPr sz="2700"/>
            </a:lvl4pPr>
            <a:lvl5pPr marL="5729602" indent="0">
              <a:buNone/>
              <a:defRPr sz="2700"/>
            </a:lvl5pPr>
            <a:lvl6pPr marL="7162011" indent="0">
              <a:buNone/>
              <a:defRPr sz="2700"/>
            </a:lvl6pPr>
            <a:lvl7pPr marL="8594403" indent="0">
              <a:buNone/>
              <a:defRPr sz="2700"/>
            </a:lvl7pPr>
            <a:lvl8pPr marL="10026808" indent="0">
              <a:buNone/>
              <a:defRPr sz="2700"/>
            </a:lvl8pPr>
            <a:lvl9pPr marL="11459209" indent="0">
              <a:buNone/>
              <a:defRPr sz="2700"/>
            </a:lvl9pPr>
          </a:lstStyle>
          <a:p>
            <a:pPr lvl="0"/>
            <a:r>
              <a:rPr lang="en-US" smtClean="0"/>
              <a:t>Click to edit Master text styles</a:t>
            </a:r>
          </a:p>
        </p:txBody>
      </p:sp>
    </p:spTree>
  </p:cSld>
  <p:clrMapOvr>
    <a:masterClrMapping/>
  </p:clrMapOv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a:prstGeom prst="rect">
            <a:avLst/>
          </a:prstGeom>
        </p:spPr>
        <p:txBody>
          <a:bodyPr lIns="286520" tIns="143260" rIns="286520" bIns="143260"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nchor="b"/>
          <a:lstStyle>
            <a:lvl1pPr marL="0" indent="0">
              <a:buNone/>
              <a:defRPr sz="6200"/>
            </a:lvl1pPr>
            <a:lvl2pPr marL="1432619" indent="0">
              <a:buNone/>
              <a:defRPr sz="5800"/>
            </a:lvl2pPr>
            <a:lvl3pPr marL="2865242" indent="0">
              <a:buNone/>
              <a:defRPr sz="4900"/>
            </a:lvl3pPr>
            <a:lvl4pPr marL="4297866" indent="0">
              <a:buNone/>
              <a:defRPr sz="4500"/>
            </a:lvl4pPr>
            <a:lvl5pPr marL="5730480" indent="0">
              <a:buNone/>
              <a:defRPr sz="4500"/>
            </a:lvl5pPr>
            <a:lvl6pPr marL="7163108" indent="0">
              <a:buNone/>
              <a:defRPr sz="4500"/>
            </a:lvl6pPr>
            <a:lvl7pPr marL="8595722" indent="0">
              <a:buNone/>
              <a:defRPr sz="4500"/>
            </a:lvl7pPr>
            <a:lvl8pPr marL="10028346" indent="0">
              <a:buNone/>
              <a:defRPr sz="4500"/>
            </a:lvl8pPr>
            <a:lvl9pPr marL="11460969" indent="0">
              <a:buNone/>
              <a:defRPr sz="4500"/>
            </a:lvl9pPr>
          </a:lstStyle>
          <a:p>
            <a:pPr lvl="0"/>
            <a:r>
              <a:rPr lang="en-US" smtClean="0"/>
              <a:t>Click to edit Master text styles</a:t>
            </a:r>
          </a:p>
        </p:txBody>
      </p:sp>
    </p:spTree>
  </p:cSld>
  <p:clrMapOvr>
    <a:masterClrMapping/>
  </p:clrMapOvr>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520" tIns="143260" rIns="286520" bIns="143260"/>
          <a:lstStyle/>
          <a:p>
            <a:r>
              <a:rPr lang="en-US" smtClean="0"/>
              <a:t>Click to edit Master title style</a:t>
            </a:r>
            <a:endParaRPr lang="en-US"/>
          </a:p>
        </p:txBody>
      </p:sp>
      <p:sp>
        <p:nvSpPr>
          <p:cNvPr id="3" name="Content Placeholder 2"/>
          <p:cNvSpPr>
            <a:spLocks noGrp="1"/>
          </p:cNvSpPr>
          <p:nvPr>
            <p:ph sz="half" idx="1"/>
          </p:nvPr>
        </p:nvSpPr>
        <p:spPr>
          <a:xfrm>
            <a:off x="3571883" y="2805117"/>
            <a:ext cx="14501812" cy="29136976"/>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02315" y="2805117"/>
            <a:ext cx="14501812" cy="29136976"/>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520" tIns="143260" rIns="286520" bIns="143260"/>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nchor="b"/>
          <a:lstStyle>
            <a:lvl1pPr marL="0" indent="0">
              <a:buNone/>
              <a:defRPr sz="7600" b="1"/>
            </a:lvl1pPr>
            <a:lvl2pPr marL="1432619" indent="0">
              <a:buNone/>
              <a:defRPr sz="6200" b="1"/>
            </a:lvl2pPr>
            <a:lvl3pPr marL="2865242" indent="0">
              <a:buNone/>
              <a:defRPr sz="5800" b="1"/>
            </a:lvl3pPr>
            <a:lvl4pPr marL="4297866" indent="0">
              <a:buNone/>
              <a:defRPr sz="4900" b="1"/>
            </a:lvl4pPr>
            <a:lvl5pPr marL="5730480" indent="0">
              <a:buNone/>
              <a:defRPr sz="4900" b="1"/>
            </a:lvl5pPr>
            <a:lvl6pPr marL="7163108" indent="0">
              <a:buNone/>
              <a:defRPr sz="4900" b="1"/>
            </a:lvl6pPr>
            <a:lvl7pPr marL="8595722" indent="0">
              <a:buNone/>
              <a:defRPr sz="4900" b="1"/>
            </a:lvl7pPr>
            <a:lvl8pPr marL="10028346" indent="0">
              <a:buNone/>
              <a:defRPr sz="4900" b="1"/>
            </a:lvl8pPr>
            <a:lvl9pPr marL="11460969"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nchor="b"/>
          <a:lstStyle>
            <a:lvl1pPr marL="0" indent="0">
              <a:buNone/>
              <a:defRPr sz="7600" b="1"/>
            </a:lvl1pPr>
            <a:lvl2pPr marL="1432619" indent="0">
              <a:buNone/>
              <a:defRPr sz="6200" b="1"/>
            </a:lvl2pPr>
            <a:lvl3pPr marL="2865242" indent="0">
              <a:buNone/>
              <a:defRPr sz="5800" b="1"/>
            </a:lvl3pPr>
            <a:lvl4pPr marL="4297866" indent="0">
              <a:buNone/>
              <a:defRPr sz="4900" b="1"/>
            </a:lvl4pPr>
            <a:lvl5pPr marL="5730480" indent="0">
              <a:buNone/>
              <a:defRPr sz="4900" b="1"/>
            </a:lvl5pPr>
            <a:lvl6pPr marL="7163108" indent="0">
              <a:buNone/>
              <a:defRPr sz="4900" b="1"/>
            </a:lvl6pPr>
            <a:lvl7pPr marL="8595722" indent="0">
              <a:buNone/>
              <a:defRPr sz="4900" b="1"/>
            </a:lvl7pPr>
            <a:lvl8pPr marL="10028346" indent="0">
              <a:buNone/>
              <a:defRPr sz="4900" b="1"/>
            </a:lvl8pPr>
            <a:lvl9pPr marL="11460969"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520" tIns="143260" rIns="286520" bIns="143260"/>
          <a:lstStyle/>
          <a:p>
            <a:r>
              <a:rPr lang="en-US" smtClean="0"/>
              <a:t>Click to edit Master title style</a:t>
            </a:r>
            <a:endParaRPr lang="en-US"/>
          </a:p>
        </p:txBody>
      </p:sp>
    </p:spTree>
  </p:cSld>
  <p:clrMapOvr>
    <a:masterClrMapping/>
  </p:clrMapOvr>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598" y="1385609"/>
            <a:ext cx="12032756" cy="5887340"/>
          </a:xfrm>
          <a:prstGeom prst="rect">
            <a:avLst/>
          </a:prstGeom>
        </p:spPr>
        <p:txBody>
          <a:bodyPr lIns="286520" tIns="143260" rIns="286520" bIns="143260" anchor="b"/>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598" y="7272937"/>
            <a:ext cx="12032756" cy="23764277"/>
          </a:xfrm>
        </p:spPr>
        <p:txBody>
          <a:bodyPr/>
          <a:lstStyle>
            <a:lvl1pPr marL="0" indent="0">
              <a:buNone/>
              <a:defRPr sz="4500"/>
            </a:lvl1pPr>
            <a:lvl2pPr marL="1432619" indent="0">
              <a:buNone/>
              <a:defRPr sz="3600"/>
            </a:lvl2pPr>
            <a:lvl3pPr marL="2865242" indent="0">
              <a:buNone/>
              <a:defRPr sz="3100"/>
            </a:lvl3pPr>
            <a:lvl4pPr marL="4297866" indent="0">
              <a:buNone/>
              <a:defRPr sz="2700"/>
            </a:lvl4pPr>
            <a:lvl5pPr marL="5730480" indent="0">
              <a:buNone/>
              <a:defRPr sz="2700"/>
            </a:lvl5pPr>
            <a:lvl6pPr marL="7163108" indent="0">
              <a:buNone/>
              <a:defRPr sz="2700"/>
            </a:lvl6pPr>
            <a:lvl7pPr marL="8595722" indent="0">
              <a:buNone/>
              <a:defRPr sz="2700"/>
            </a:lvl7pPr>
            <a:lvl8pPr marL="10028346" indent="0">
              <a:buNone/>
              <a:defRPr sz="2700"/>
            </a:lvl8pPr>
            <a:lvl9pPr marL="11460969" indent="0">
              <a:buNone/>
              <a:defRPr sz="2700"/>
            </a:lvl9pPr>
          </a:lstStyle>
          <a:p>
            <a:pPr lvl="0"/>
            <a:r>
              <a:rPr lang="en-US" smtClean="0"/>
              <a:t>Click to edit Master text styles</a:t>
            </a:r>
          </a:p>
        </p:txBody>
      </p:sp>
    </p:spTree>
  </p:cSld>
  <p:clrMapOvr>
    <a:masterClrMapping/>
  </p:clrMapOvr>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51" y="24324178"/>
            <a:ext cx="21944708" cy="2872977"/>
          </a:xfrm>
          <a:prstGeom prst="rect">
            <a:avLst/>
          </a:prstGeom>
        </p:spPr>
        <p:txBody>
          <a:bodyPr lIns="286520" tIns="143260" rIns="286520" bIns="143260" anchor="b"/>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51" y="3104854"/>
            <a:ext cx="21944708" cy="20846060"/>
          </a:xfrm>
        </p:spPr>
        <p:txBody>
          <a:bodyPr/>
          <a:lstStyle>
            <a:lvl1pPr marL="0" indent="0">
              <a:buNone/>
              <a:defRPr sz="9800"/>
            </a:lvl1pPr>
            <a:lvl2pPr marL="1432619" indent="0">
              <a:buNone/>
              <a:defRPr sz="8900"/>
            </a:lvl2pPr>
            <a:lvl3pPr marL="2865242" indent="0">
              <a:buNone/>
              <a:defRPr sz="7600"/>
            </a:lvl3pPr>
            <a:lvl4pPr marL="4297866" indent="0">
              <a:buNone/>
              <a:defRPr sz="6200"/>
            </a:lvl4pPr>
            <a:lvl5pPr marL="5730480" indent="0">
              <a:buNone/>
              <a:defRPr sz="6200"/>
            </a:lvl5pPr>
            <a:lvl6pPr marL="7163108" indent="0">
              <a:buNone/>
              <a:defRPr sz="6200"/>
            </a:lvl6pPr>
            <a:lvl7pPr marL="8595722" indent="0">
              <a:buNone/>
              <a:defRPr sz="6200"/>
            </a:lvl7pPr>
            <a:lvl8pPr marL="10028346" indent="0">
              <a:buNone/>
              <a:defRPr sz="6200"/>
            </a:lvl8pPr>
            <a:lvl9pPr marL="11460969"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551" y="27197157"/>
            <a:ext cx="21944708" cy="4077592"/>
          </a:xfrm>
        </p:spPr>
        <p:txBody>
          <a:bodyPr/>
          <a:lstStyle>
            <a:lvl1pPr marL="0" indent="0">
              <a:buNone/>
              <a:defRPr sz="4500"/>
            </a:lvl1pPr>
            <a:lvl2pPr marL="1432619" indent="0">
              <a:buNone/>
              <a:defRPr sz="3600"/>
            </a:lvl2pPr>
            <a:lvl3pPr marL="2865242" indent="0">
              <a:buNone/>
              <a:defRPr sz="3100"/>
            </a:lvl3pPr>
            <a:lvl4pPr marL="4297866" indent="0">
              <a:buNone/>
              <a:defRPr sz="2700"/>
            </a:lvl4pPr>
            <a:lvl5pPr marL="5730480" indent="0">
              <a:buNone/>
              <a:defRPr sz="2700"/>
            </a:lvl5pPr>
            <a:lvl6pPr marL="7163108" indent="0">
              <a:buNone/>
              <a:defRPr sz="2700"/>
            </a:lvl6pPr>
            <a:lvl7pPr marL="8595722" indent="0">
              <a:buNone/>
              <a:defRPr sz="2700"/>
            </a:lvl7pPr>
            <a:lvl8pPr marL="10028346" indent="0">
              <a:buNone/>
              <a:defRPr sz="2700"/>
            </a:lvl8pPr>
            <a:lvl9pPr marL="11460969" indent="0">
              <a:buNone/>
              <a:defRPr sz="2700"/>
            </a:lvl9pPr>
          </a:lstStyle>
          <a:p>
            <a:pPr lvl="0"/>
            <a:r>
              <a:rPr lang="en-US" smtClean="0"/>
              <a:t>Click to edit Master text styles</a:t>
            </a:r>
          </a:p>
        </p:txBody>
      </p:sp>
    </p:spTree>
  </p:cSld>
  <p:clrMapOvr>
    <a:masterClrMapping/>
  </p:clrMapOvr>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520" tIns="143260" rIns="286520" bIns="143260"/>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6709" y="1391249"/>
            <a:ext cx="8228704" cy="30550840"/>
          </a:xfrm>
          <a:prstGeom prst="rect">
            <a:avLst/>
          </a:prstGeom>
        </p:spPr>
        <p:txBody>
          <a:bodyPr vert="eaVert" lIns="286520" tIns="143260" rIns="286520" bIns="143260"/>
          <a:lstStyle/>
          <a:p>
            <a:r>
              <a:rPr lang="en-US" smtClean="0"/>
              <a:t>Click to edit Master title style</a:t>
            </a:r>
            <a:endParaRPr lang="en-US"/>
          </a:p>
        </p:txBody>
      </p:sp>
      <p:sp>
        <p:nvSpPr>
          <p:cNvPr id="3" name="Vertical Text Placeholder 2"/>
          <p:cNvSpPr>
            <a:spLocks noGrp="1"/>
          </p:cNvSpPr>
          <p:nvPr>
            <p:ph type="body" orient="vert" idx="1"/>
          </p:nvPr>
        </p:nvSpPr>
        <p:spPr>
          <a:xfrm>
            <a:off x="1830588" y="1391249"/>
            <a:ext cx="24257496" cy="305508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363"/>
            <a:ext cx="25601416" cy="8879085"/>
          </a:xfrm>
        </p:spPr>
        <p:txBody>
          <a:bodyPr/>
          <a:lstStyle>
            <a:lvl1pPr marL="0" indent="0" algn="ctr">
              <a:buNone/>
              <a:defRPr/>
            </a:lvl1pPr>
            <a:lvl2pPr marL="1432543" indent="0" algn="ctr">
              <a:buNone/>
              <a:defRPr/>
            </a:lvl2pPr>
            <a:lvl3pPr marL="2865095" indent="0" algn="ctr">
              <a:buNone/>
              <a:defRPr/>
            </a:lvl3pPr>
            <a:lvl4pPr marL="4297643" indent="0" algn="ctr">
              <a:buNone/>
              <a:defRPr/>
            </a:lvl4pPr>
            <a:lvl5pPr marL="5730186" indent="0" algn="ctr">
              <a:buNone/>
              <a:defRPr/>
            </a:lvl5pPr>
            <a:lvl6pPr marL="7162742" indent="0" algn="ctr">
              <a:buNone/>
              <a:defRPr/>
            </a:lvl6pPr>
            <a:lvl7pPr marL="8595281" indent="0" algn="ctr">
              <a:buNone/>
              <a:defRPr/>
            </a:lvl7pPr>
            <a:lvl8pPr marL="10027833" indent="0" algn="ctr">
              <a:buNone/>
              <a:defRPr/>
            </a:lvl8pPr>
            <a:lvl9pPr marL="11460381" indent="0" algn="ctr">
              <a:buNone/>
              <a:defRPr/>
            </a:lvl9pPr>
          </a:lstStyle>
          <a:p>
            <a:r>
              <a:rPr lang="en-US" smtClean="0"/>
              <a:t>Click to edit Master subtitle style</a:t>
            </a:r>
            <a:endParaRPr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62" y="24324178"/>
            <a:ext cx="21944708" cy="2872977"/>
          </a:xfrm>
        </p:spPr>
        <p:txBody>
          <a:bodyPr/>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62" y="3104854"/>
            <a:ext cx="21944708" cy="20846060"/>
          </a:xfrm>
        </p:spPr>
        <p:txBody>
          <a:bodyPr/>
          <a:lstStyle>
            <a:lvl1pPr marL="0" indent="0">
              <a:buNone/>
              <a:defRPr sz="9800"/>
            </a:lvl1pPr>
            <a:lvl2pPr marL="1432396" indent="0">
              <a:buNone/>
              <a:defRPr sz="8900"/>
            </a:lvl2pPr>
            <a:lvl3pPr marL="2864801" indent="0">
              <a:buNone/>
              <a:defRPr sz="7600"/>
            </a:lvl3pPr>
            <a:lvl4pPr marL="4297197" indent="0">
              <a:buNone/>
              <a:defRPr sz="6200"/>
            </a:lvl4pPr>
            <a:lvl5pPr marL="5729602" indent="0">
              <a:buNone/>
              <a:defRPr sz="6200"/>
            </a:lvl5pPr>
            <a:lvl6pPr marL="7162011" indent="0">
              <a:buNone/>
              <a:defRPr sz="6200"/>
            </a:lvl6pPr>
            <a:lvl7pPr marL="8594403" indent="0">
              <a:buNone/>
              <a:defRPr sz="6200"/>
            </a:lvl7pPr>
            <a:lvl8pPr marL="10026808" indent="0">
              <a:buNone/>
              <a:defRPr sz="6200"/>
            </a:lvl8pPr>
            <a:lvl9pPr marL="11459209" indent="0">
              <a:buNone/>
              <a:defRPr sz="6200"/>
            </a:lvl9pPr>
          </a:lstStyle>
          <a:p>
            <a:pPr lvl="0"/>
            <a:r>
              <a:rPr lang="en-US" noProof="0" smtClean="0">
                <a:sym typeface="Copperplate" charset="0"/>
              </a:rPr>
              <a:t>Click icon to add picture</a:t>
            </a:r>
            <a:endParaRPr lang="en-US" noProof="0">
              <a:sym typeface="Copperplate" charset="0"/>
            </a:endParaRPr>
          </a:p>
        </p:txBody>
      </p:sp>
      <p:sp>
        <p:nvSpPr>
          <p:cNvPr id="4" name="Text Placeholder 3"/>
          <p:cNvSpPr>
            <a:spLocks noGrp="1"/>
          </p:cNvSpPr>
          <p:nvPr>
            <p:ph type="body" sz="half" idx="2"/>
          </p:nvPr>
        </p:nvSpPr>
        <p:spPr>
          <a:xfrm>
            <a:off x="7170562" y="27197157"/>
            <a:ext cx="21944708" cy="4077592"/>
          </a:xfrm>
        </p:spPr>
        <p:txBody>
          <a:bodyPr/>
          <a:lstStyle>
            <a:lvl1pPr marL="0" indent="0">
              <a:buNone/>
              <a:defRPr sz="4500"/>
            </a:lvl1pPr>
            <a:lvl2pPr marL="1432396" indent="0">
              <a:buNone/>
              <a:defRPr sz="3600"/>
            </a:lvl2pPr>
            <a:lvl3pPr marL="2864801" indent="0">
              <a:buNone/>
              <a:defRPr sz="3100"/>
            </a:lvl3pPr>
            <a:lvl4pPr marL="4297197" indent="0">
              <a:buNone/>
              <a:defRPr sz="2700"/>
            </a:lvl4pPr>
            <a:lvl5pPr marL="5729602" indent="0">
              <a:buNone/>
              <a:defRPr sz="2700"/>
            </a:lvl5pPr>
            <a:lvl6pPr marL="7162011" indent="0">
              <a:buNone/>
              <a:defRPr sz="2700"/>
            </a:lvl6pPr>
            <a:lvl7pPr marL="8594403" indent="0">
              <a:buNone/>
              <a:defRPr sz="2700"/>
            </a:lvl7pPr>
            <a:lvl8pPr marL="10026808" indent="0">
              <a:buNone/>
              <a:defRPr sz="2700"/>
            </a:lvl8pPr>
            <a:lvl9pPr marL="11459209" indent="0">
              <a:buNone/>
              <a:defRPr sz="2700"/>
            </a:lvl9pPr>
          </a:lstStyle>
          <a:p>
            <a:pPr lvl="0"/>
            <a:r>
              <a:rPr lang="en-US" smtClean="0"/>
              <a:t>Click to edit Master text styles</a:t>
            </a:r>
          </a:p>
        </p:txBody>
      </p:sp>
    </p:spTree>
  </p:cSld>
  <p:clrMapOvr>
    <a:masterClrMapping/>
  </p:clrMapOv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nchor="b"/>
          <a:lstStyle>
            <a:lvl1pPr marL="0" indent="0">
              <a:buNone/>
              <a:defRPr sz="6200"/>
            </a:lvl1pPr>
            <a:lvl2pPr marL="1432543" indent="0">
              <a:buNone/>
              <a:defRPr sz="5800"/>
            </a:lvl2pPr>
            <a:lvl3pPr marL="2865095" indent="0">
              <a:buNone/>
              <a:defRPr sz="4900"/>
            </a:lvl3pPr>
            <a:lvl4pPr marL="4297643" indent="0">
              <a:buNone/>
              <a:defRPr sz="4500"/>
            </a:lvl4pPr>
            <a:lvl5pPr marL="5730186" indent="0">
              <a:buNone/>
              <a:defRPr sz="4500"/>
            </a:lvl5pPr>
            <a:lvl6pPr marL="7162742" indent="0">
              <a:buNone/>
              <a:defRPr sz="4500"/>
            </a:lvl6pPr>
            <a:lvl7pPr marL="8595281" indent="0">
              <a:buNone/>
              <a:defRPr sz="4500"/>
            </a:lvl7pPr>
            <a:lvl8pPr marL="10027833" indent="0">
              <a:buNone/>
              <a:defRPr sz="4500"/>
            </a:lvl8pPr>
            <a:lvl9pPr marL="11460381" indent="0">
              <a:buNone/>
              <a:defRPr sz="4500"/>
            </a:lvl9pPr>
          </a:lstStyle>
          <a:p>
            <a:pPr lvl="0"/>
            <a:r>
              <a:rPr lang="en-US" smtClean="0"/>
              <a:t>Click to edit Master text styles</a:t>
            </a:r>
          </a:p>
        </p:txBody>
      </p:sp>
    </p:spTree>
  </p:cSld>
  <p:clrMapOvr>
    <a:masterClrMapping/>
  </p:clrMapOvr>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85936" y="17056901"/>
            <a:ext cx="8036720" cy="11763376"/>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251280" y="17056901"/>
            <a:ext cx="8036720" cy="11763376"/>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nchor="b"/>
          <a:lstStyle>
            <a:lvl1pPr marL="0" indent="0">
              <a:buNone/>
              <a:defRPr sz="7600" b="1"/>
            </a:lvl1pPr>
            <a:lvl2pPr marL="1432543" indent="0">
              <a:buNone/>
              <a:defRPr sz="6200" b="1"/>
            </a:lvl2pPr>
            <a:lvl3pPr marL="2865095" indent="0">
              <a:buNone/>
              <a:defRPr sz="5800" b="1"/>
            </a:lvl3pPr>
            <a:lvl4pPr marL="4297643" indent="0">
              <a:buNone/>
              <a:defRPr sz="4900" b="1"/>
            </a:lvl4pPr>
            <a:lvl5pPr marL="5730186" indent="0">
              <a:buNone/>
              <a:defRPr sz="4900" b="1"/>
            </a:lvl5pPr>
            <a:lvl6pPr marL="7162742" indent="0">
              <a:buNone/>
              <a:defRPr sz="4900" b="1"/>
            </a:lvl6pPr>
            <a:lvl7pPr marL="8595281" indent="0">
              <a:buNone/>
              <a:defRPr sz="4900" b="1"/>
            </a:lvl7pPr>
            <a:lvl8pPr marL="10027833" indent="0">
              <a:buNone/>
              <a:defRPr sz="4900" b="1"/>
            </a:lvl8pPr>
            <a:lvl9pPr marL="11460381"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nchor="b"/>
          <a:lstStyle>
            <a:lvl1pPr marL="0" indent="0">
              <a:buNone/>
              <a:defRPr sz="7600" b="1"/>
            </a:lvl1pPr>
            <a:lvl2pPr marL="1432543" indent="0">
              <a:buNone/>
              <a:defRPr sz="6200" b="1"/>
            </a:lvl2pPr>
            <a:lvl3pPr marL="2865095" indent="0">
              <a:buNone/>
              <a:defRPr sz="5800" b="1"/>
            </a:lvl3pPr>
            <a:lvl4pPr marL="4297643" indent="0">
              <a:buNone/>
              <a:defRPr sz="4900" b="1"/>
            </a:lvl4pPr>
            <a:lvl5pPr marL="5730186" indent="0">
              <a:buNone/>
              <a:defRPr sz="4900" b="1"/>
            </a:lvl5pPr>
            <a:lvl6pPr marL="7162742" indent="0">
              <a:buNone/>
              <a:defRPr sz="4900" b="1"/>
            </a:lvl6pPr>
            <a:lvl7pPr marL="8595281" indent="0">
              <a:buNone/>
              <a:defRPr sz="4900" b="1"/>
            </a:lvl7pPr>
            <a:lvl8pPr marL="10027833" indent="0">
              <a:buNone/>
              <a:defRPr sz="4900" b="1"/>
            </a:lvl8pPr>
            <a:lvl9pPr marL="11460381"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02" y="1385614"/>
            <a:ext cx="12032756" cy="5887340"/>
          </a:xfrm>
        </p:spPr>
        <p:txBody>
          <a:bodyPr/>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02" y="7272937"/>
            <a:ext cx="12032756" cy="23764277"/>
          </a:xfrm>
        </p:spPr>
        <p:txBody>
          <a:bodyPr/>
          <a:lstStyle>
            <a:lvl1pPr marL="0" indent="0">
              <a:buNone/>
              <a:defRPr sz="4500"/>
            </a:lvl1pPr>
            <a:lvl2pPr marL="1432543" indent="0">
              <a:buNone/>
              <a:defRPr sz="3600"/>
            </a:lvl2pPr>
            <a:lvl3pPr marL="2865095" indent="0">
              <a:buNone/>
              <a:defRPr sz="3100"/>
            </a:lvl3pPr>
            <a:lvl4pPr marL="4297643" indent="0">
              <a:buNone/>
              <a:defRPr sz="2700"/>
            </a:lvl4pPr>
            <a:lvl5pPr marL="5730186" indent="0">
              <a:buNone/>
              <a:defRPr sz="2700"/>
            </a:lvl5pPr>
            <a:lvl6pPr marL="7162742" indent="0">
              <a:buNone/>
              <a:defRPr sz="2700"/>
            </a:lvl6pPr>
            <a:lvl7pPr marL="8595281" indent="0">
              <a:buNone/>
              <a:defRPr sz="2700"/>
            </a:lvl7pPr>
            <a:lvl8pPr marL="10027833" indent="0">
              <a:buNone/>
              <a:defRPr sz="2700"/>
            </a:lvl8pPr>
            <a:lvl9pPr marL="11460381" indent="0">
              <a:buNone/>
              <a:defRPr sz="2700"/>
            </a:lvl9pPr>
          </a:lstStyle>
          <a:p>
            <a:pPr lvl="0"/>
            <a:r>
              <a:rPr lang="en-US" smtClean="0"/>
              <a:t>Click to edit Master text styles</a:t>
            </a:r>
          </a:p>
        </p:txBody>
      </p:sp>
    </p:spTree>
  </p:cSld>
  <p:clrMapOvr>
    <a:masterClrMapping/>
  </p:clrMapOvr>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55" y="24324178"/>
            <a:ext cx="21944708" cy="2872977"/>
          </a:xfrm>
        </p:spPr>
        <p:txBody>
          <a:bodyPr/>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55" y="3104854"/>
            <a:ext cx="21944708" cy="20846060"/>
          </a:xfrm>
        </p:spPr>
        <p:txBody>
          <a:bodyPr/>
          <a:lstStyle>
            <a:lvl1pPr marL="0" indent="0">
              <a:buNone/>
              <a:defRPr sz="9800"/>
            </a:lvl1pPr>
            <a:lvl2pPr marL="1432543" indent="0">
              <a:buNone/>
              <a:defRPr sz="8900"/>
            </a:lvl2pPr>
            <a:lvl3pPr marL="2865095" indent="0">
              <a:buNone/>
              <a:defRPr sz="7600"/>
            </a:lvl3pPr>
            <a:lvl4pPr marL="4297643" indent="0">
              <a:buNone/>
              <a:defRPr sz="6200"/>
            </a:lvl4pPr>
            <a:lvl5pPr marL="5730186" indent="0">
              <a:buNone/>
              <a:defRPr sz="6200"/>
            </a:lvl5pPr>
            <a:lvl6pPr marL="7162742" indent="0">
              <a:buNone/>
              <a:defRPr sz="6200"/>
            </a:lvl6pPr>
            <a:lvl7pPr marL="8595281" indent="0">
              <a:buNone/>
              <a:defRPr sz="6200"/>
            </a:lvl7pPr>
            <a:lvl8pPr marL="10027833" indent="0">
              <a:buNone/>
              <a:defRPr sz="6200"/>
            </a:lvl8pPr>
            <a:lvl9pPr marL="11460381" indent="0">
              <a:buNone/>
              <a:defRPr sz="6200"/>
            </a:lvl9pPr>
          </a:lstStyle>
          <a:p>
            <a:pPr lvl="0"/>
            <a:r>
              <a:rPr lang="en-US" noProof="0" smtClean="0">
                <a:sym typeface="Copperplate" charset="0"/>
              </a:rPr>
              <a:t>Click icon to add picture</a:t>
            </a:r>
            <a:endParaRPr lang="en-US" noProof="0">
              <a:sym typeface="Copperplate" charset="0"/>
            </a:endParaRPr>
          </a:p>
        </p:txBody>
      </p:sp>
      <p:sp>
        <p:nvSpPr>
          <p:cNvPr id="4" name="Text Placeholder 3"/>
          <p:cNvSpPr>
            <a:spLocks noGrp="1"/>
          </p:cNvSpPr>
          <p:nvPr>
            <p:ph type="body" sz="half" idx="2"/>
          </p:nvPr>
        </p:nvSpPr>
        <p:spPr>
          <a:xfrm>
            <a:off x="7170555" y="27197157"/>
            <a:ext cx="21944708" cy="4077592"/>
          </a:xfrm>
        </p:spPr>
        <p:txBody>
          <a:bodyPr/>
          <a:lstStyle>
            <a:lvl1pPr marL="0" indent="0">
              <a:buNone/>
              <a:defRPr sz="4500"/>
            </a:lvl1pPr>
            <a:lvl2pPr marL="1432543" indent="0">
              <a:buNone/>
              <a:defRPr sz="3600"/>
            </a:lvl2pPr>
            <a:lvl3pPr marL="2865095" indent="0">
              <a:buNone/>
              <a:defRPr sz="3100"/>
            </a:lvl3pPr>
            <a:lvl4pPr marL="4297643" indent="0">
              <a:buNone/>
              <a:defRPr sz="2700"/>
            </a:lvl4pPr>
            <a:lvl5pPr marL="5730186" indent="0">
              <a:buNone/>
              <a:defRPr sz="2700"/>
            </a:lvl5pPr>
            <a:lvl6pPr marL="7162742" indent="0">
              <a:buNone/>
              <a:defRPr sz="2700"/>
            </a:lvl6pPr>
            <a:lvl7pPr marL="8595281" indent="0">
              <a:buNone/>
              <a:defRPr sz="2700"/>
            </a:lvl7pPr>
            <a:lvl8pPr marL="10027833" indent="0">
              <a:buNone/>
              <a:defRPr sz="2700"/>
            </a:lvl8pPr>
            <a:lvl9pPr marL="11460381" indent="0">
              <a:buNone/>
              <a:defRPr sz="2700"/>
            </a:lvl9pPr>
          </a:lstStyle>
          <a:p>
            <a:pPr lvl="0"/>
            <a:r>
              <a:rPr lang="en-US" smtClean="0"/>
              <a:t>Click to edit Master text styles</a:t>
            </a:r>
          </a:p>
        </p:txBody>
      </p:sp>
    </p:spTree>
  </p:cSld>
  <p:clrMapOvr>
    <a:masterClrMapping/>
  </p:clrMapOvr>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162490" y="5022055"/>
            <a:ext cx="4125516" cy="237982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85940" y="5022055"/>
            <a:ext cx="11947920" cy="237982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368"/>
            <a:ext cx="25601416" cy="8879085"/>
          </a:xfrm>
        </p:spPr>
        <p:txBody>
          <a:bodyPr/>
          <a:lstStyle>
            <a:lvl1pPr marL="0" indent="0" algn="ctr">
              <a:buNone/>
              <a:defRPr/>
            </a:lvl1pPr>
            <a:lvl2pPr marL="1432472" indent="0" algn="ctr">
              <a:buNone/>
              <a:defRPr/>
            </a:lvl2pPr>
            <a:lvl3pPr marL="2864948" indent="0" algn="ctr">
              <a:buNone/>
              <a:defRPr/>
            </a:lvl3pPr>
            <a:lvl4pPr marL="4297420" indent="0" algn="ctr">
              <a:buNone/>
              <a:defRPr/>
            </a:lvl4pPr>
            <a:lvl5pPr marL="5729892" indent="0" algn="ctr">
              <a:buNone/>
              <a:defRPr/>
            </a:lvl5pPr>
            <a:lvl6pPr marL="7162377" indent="0" algn="ctr">
              <a:buNone/>
              <a:defRPr/>
            </a:lvl6pPr>
            <a:lvl7pPr marL="8594840" indent="0" algn="ctr">
              <a:buNone/>
              <a:defRPr/>
            </a:lvl7pPr>
            <a:lvl8pPr marL="10027321" indent="0" algn="ctr">
              <a:buNone/>
              <a:defRPr/>
            </a:lvl8pPr>
            <a:lvl9pPr marL="11459797" indent="0" algn="ctr">
              <a:buNone/>
              <a:defRPr/>
            </a:lvl9pPr>
          </a:lstStyle>
          <a:p>
            <a:r>
              <a:rPr lang="en-US" smtClean="0"/>
              <a:t>Click to edit Master subtitle style</a:t>
            </a:r>
            <a:endParaRPr lang="en-US"/>
          </a:p>
        </p:txBody>
      </p:sp>
    </p:spTree>
  </p:cSld>
  <p:clrMapOvr>
    <a:masterClrMapping/>
  </p:clrMapOvr>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nchor="b"/>
          <a:lstStyle>
            <a:lvl1pPr marL="0" indent="0">
              <a:buNone/>
              <a:defRPr sz="6200"/>
            </a:lvl1pPr>
            <a:lvl2pPr marL="1432472" indent="0">
              <a:buNone/>
              <a:defRPr sz="5800"/>
            </a:lvl2pPr>
            <a:lvl3pPr marL="2864948" indent="0">
              <a:buNone/>
              <a:defRPr sz="4900"/>
            </a:lvl3pPr>
            <a:lvl4pPr marL="4297420" indent="0">
              <a:buNone/>
              <a:defRPr sz="4500"/>
            </a:lvl4pPr>
            <a:lvl5pPr marL="5729892" indent="0">
              <a:buNone/>
              <a:defRPr sz="4500"/>
            </a:lvl5pPr>
            <a:lvl6pPr marL="7162377" indent="0">
              <a:buNone/>
              <a:defRPr sz="4500"/>
            </a:lvl6pPr>
            <a:lvl7pPr marL="8594840" indent="0">
              <a:buNone/>
              <a:defRPr sz="4500"/>
            </a:lvl7pPr>
            <a:lvl8pPr marL="10027321" indent="0">
              <a:buNone/>
              <a:defRPr sz="4500"/>
            </a:lvl8pPr>
            <a:lvl9pPr marL="11459797" indent="0">
              <a:buNone/>
              <a:defRPr sz="4500"/>
            </a:lvl9pPr>
          </a:lstStyle>
          <a:p>
            <a:pPr lvl="0"/>
            <a:r>
              <a:rPr lang="en-US" smtClean="0"/>
              <a:t>Click to edit Master text styles</a:t>
            </a:r>
          </a:p>
        </p:txBody>
      </p:sp>
    </p:spTree>
  </p:cSld>
  <p:clrMapOvr>
    <a:masterClrMapping/>
  </p:clrMapOvr>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430748" y="17056901"/>
            <a:ext cx="8036720" cy="11763376"/>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896092" y="17056901"/>
            <a:ext cx="8036720" cy="11763376"/>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nchor="b"/>
          <a:lstStyle>
            <a:lvl1pPr marL="0" indent="0">
              <a:buNone/>
              <a:defRPr sz="7600" b="1"/>
            </a:lvl1pPr>
            <a:lvl2pPr marL="1432472" indent="0">
              <a:buNone/>
              <a:defRPr sz="6200" b="1"/>
            </a:lvl2pPr>
            <a:lvl3pPr marL="2864948" indent="0">
              <a:buNone/>
              <a:defRPr sz="5800" b="1"/>
            </a:lvl3pPr>
            <a:lvl4pPr marL="4297420" indent="0">
              <a:buNone/>
              <a:defRPr sz="4900" b="1"/>
            </a:lvl4pPr>
            <a:lvl5pPr marL="5729892" indent="0">
              <a:buNone/>
              <a:defRPr sz="4900" b="1"/>
            </a:lvl5pPr>
            <a:lvl6pPr marL="7162377" indent="0">
              <a:buNone/>
              <a:defRPr sz="4900" b="1"/>
            </a:lvl6pPr>
            <a:lvl7pPr marL="8594840" indent="0">
              <a:buNone/>
              <a:defRPr sz="4900" b="1"/>
            </a:lvl7pPr>
            <a:lvl8pPr marL="10027321" indent="0">
              <a:buNone/>
              <a:defRPr sz="4900" b="1"/>
            </a:lvl8pPr>
            <a:lvl9pPr marL="11459797"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nchor="b"/>
          <a:lstStyle>
            <a:lvl1pPr marL="0" indent="0">
              <a:buNone/>
              <a:defRPr sz="7600" b="1"/>
            </a:lvl1pPr>
            <a:lvl2pPr marL="1432472" indent="0">
              <a:buNone/>
              <a:defRPr sz="6200" b="1"/>
            </a:lvl2pPr>
            <a:lvl3pPr marL="2864948" indent="0">
              <a:buNone/>
              <a:defRPr sz="5800" b="1"/>
            </a:lvl3pPr>
            <a:lvl4pPr marL="4297420" indent="0">
              <a:buNone/>
              <a:defRPr sz="4900" b="1"/>
            </a:lvl4pPr>
            <a:lvl5pPr marL="5729892" indent="0">
              <a:buNone/>
              <a:defRPr sz="4900" b="1"/>
            </a:lvl5pPr>
            <a:lvl6pPr marL="7162377" indent="0">
              <a:buNone/>
              <a:defRPr sz="4900" b="1"/>
            </a:lvl6pPr>
            <a:lvl7pPr marL="8594840" indent="0">
              <a:buNone/>
              <a:defRPr sz="4900" b="1"/>
            </a:lvl7pPr>
            <a:lvl8pPr marL="10027321" indent="0">
              <a:buNone/>
              <a:defRPr sz="4900" b="1"/>
            </a:lvl8pPr>
            <a:lvl9pPr marL="11459797"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06" y="1385619"/>
            <a:ext cx="12032756" cy="5887340"/>
          </a:xfrm>
        </p:spPr>
        <p:txBody>
          <a:bodyPr/>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06" y="7272937"/>
            <a:ext cx="12032756" cy="23764277"/>
          </a:xfrm>
        </p:spPr>
        <p:txBody>
          <a:bodyPr/>
          <a:lstStyle>
            <a:lvl1pPr marL="0" indent="0">
              <a:buNone/>
              <a:defRPr sz="4500"/>
            </a:lvl1pPr>
            <a:lvl2pPr marL="1432472" indent="0">
              <a:buNone/>
              <a:defRPr sz="3600"/>
            </a:lvl2pPr>
            <a:lvl3pPr marL="2864948" indent="0">
              <a:buNone/>
              <a:defRPr sz="3100"/>
            </a:lvl3pPr>
            <a:lvl4pPr marL="4297420" indent="0">
              <a:buNone/>
              <a:defRPr sz="2700"/>
            </a:lvl4pPr>
            <a:lvl5pPr marL="5729892" indent="0">
              <a:buNone/>
              <a:defRPr sz="2700"/>
            </a:lvl5pPr>
            <a:lvl6pPr marL="7162377" indent="0">
              <a:buNone/>
              <a:defRPr sz="2700"/>
            </a:lvl6pPr>
            <a:lvl7pPr marL="8594840" indent="0">
              <a:buNone/>
              <a:defRPr sz="2700"/>
            </a:lvl7pPr>
            <a:lvl8pPr marL="10027321" indent="0">
              <a:buNone/>
              <a:defRPr sz="2700"/>
            </a:lvl8pPr>
            <a:lvl9pPr marL="11459797" indent="0">
              <a:buNone/>
              <a:defRPr sz="2700"/>
            </a:lvl9pPr>
          </a:lstStyle>
          <a:p>
            <a:pPr lvl="0"/>
            <a:r>
              <a:rPr lang="en-US" smtClean="0"/>
              <a:t>Click to edit Master text styles</a:t>
            </a:r>
          </a:p>
        </p:txBody>
      </p:sp>
    </p:spTree>
  </p:cSld>
  <p:clrMapOvr>
    <a:masterClrMapping/>
  </p:clrMapOvr>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58" y="24324178"/>
            <a:ext cx="21944708" cy="2872977"/>
          </a:xfrm>
        </p:spPr>
        <p:txBody>
          <a:bodyPr/>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58" y="3104854"/>
            <a:ext cx="21944708" cy="20846060"/>
          </a:xfrm>
        </p:spPr>
        <p:txBody>
          <a:bodyPr/>
          <a:lstStyle>
            <a:lvl1pPr marL="0" indent="0">
              <a:buNone/>
              <a:defRPr sz="9800"/>
            </a:lvl1pPr>
            <a:lvl2pPr marL="1432472" indent="0">
              <a:buNone/>
              <a:defRPr sz="8900"/>
            </a:lvl2pPr>
            <a:lvl3pPr marL="2864948" indent="0">
              <a:buNone/>
              <a:defRPr sz="7600"/>
            </a:lvl3pPr>
            <a:lvl4pPr marL="4297420" indent="0">
              <a:buNone/>
              <a:defRPr sz="6200"/>
            </a:lvl4pPr>
            <a:lvl5pPr marL="5729892" indent="0">
              <a:buNone/>
              <a:defRPr sz="6200"/>
            </a:lvl5pPr>
            <a:lvl6pPr marL="7162377" indent="0">
              <a:buNone/>
              <a:defRPr sz="6200"/>
            </a:lvl6pPr>
            <a:lvl7pPr marL="8594840" indent="0">
              <a:buNone/>
              <a:defRPr sz="6200"/>
            </a:lvl7pPr>
            <a:lvl8pPr marL="10027321" indent="0">
              <a:buNone/>
              <a:defRPr sz="6200"/>
            </a:lvl8pPr>
            <a:lvl9pPr marL="11459797" indent="0">
              <a:buNone/>
              <a:defRPr sz="6200"/>
            </a:lvl9pPr>
          </a:lstStyle>
          <a:p>
            <a:pPr lvl="0"/>
            <a:r>
              <a:rPr lang="en-US" noProof="0" smtClean="0">
                <a:sym typeface="Copperplate" charset="0"/>
              </a:rPr>
              <a:t>Click icon to add picture</a:t>
            </a:r>
            <a:endParaRPr lang="en-US" noProof="0">
              <a:sym typeface="Copperplate" charset="0"/>
            </a:endParaRPr>
          </a:p>
        </p:txBody>
      </p:sp>
      <p:sp>
        <p:nvSpPr>
          <p:cNvPr id="4" name="Text Placeholder 3"/>
          <p:cNvSpPr>
            <a:spLocks noGrp="1"/>
          </p:cNvSpPr>
          <p:nvPr>
            <p:ph type="body" sz="half" idx="2"/>
          </p:nvPr>
        </p:nvSpPr>
        <p:spPr>
          <a:xfrm>
            <a:off x="7170558" y="27197157"/>
            <a:ext cx="21944708" cy="4077592"/>
          </a:xfrm>
        </p:spPr>
        <p:txBody>
          <a:bodyPr/>
          <a:lstStyle>
            <a:lvl1pPr marL="0" indent="0">
              <a:buNone/>
              <a:defRPr sz="4500"/>
            </a:lvl1pPr>
            <a:lvl2pPr marL="1432472" indent="0">
              <a:buNone/>
              <a:defRPr sz="3600"/>
            </a:lvl2pPr>
            <a:lvl3pPr marL="2864948" indent="0">
              <a:buNone/>
              <a:defRPr sz="3100"/>
            </a:lvl3pPr>
            <a:lvl4pPr marL="4297420" indent="0">
              <a:buNone/>
              <a:defRPr sz="2700"/>
            </a:lvl4pPr>
            <a:lvl5pPr marL="5729892" indent="0">
              <a:buNone/>
              <a:defRPr sz="2700"/>
            </a:lvl5pPr>
            <a:lvl6pPr marL="7162377" indent="0">
              <a:buNone/>
              <a:defRPr sz="2700"/>
            </a:lvl6pPr>
            <a:lvl7pPr marL="8594840" indent="0">
              <a:buNone/>
              <a:defRPr sz="2700"/>
            </a:lvl7pPr>
            <a:lvl8pPr marL="10027321" indent="0">
              <a:buNone/>
              <a:defRPr sz="2700"/>
            </a:lvl8pPr>
            <a:lvl9pPr marL="11459797" indent="0">
              <a:buNone/>
              <a:defRPr sz="2700"/>
            </a:lvl9pPr>
          </a:lstStyle>
          <a:p>
            <a:pPr lvl="0"/>
            <a:r>
              <a:rPr lang="en-US" smtClean="0"/>
              <a:t>Click to edit Master text styles</a:t>
            </a:r>
          </a:p>
        </p:txBody>
      </p:sp>
    </p:spTree>
  </p:cSld>
  <p:clrMapOvr>
    <a:masterClrMapping/>
  </p:clrMapOvr>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807298" y="5022055"/>
            <a:ext cx="4125516" cy="237982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430752" y="5022055"/>
            <a:ext cx="11947920" cy="237982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807298" y="5022055"/>
            <a:ext cx="4125516" cy="237982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430752" y="5022055"/>
            <a:ext cx="11947920" cy="237982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373"/>
            <a:ext cx="25601416" cy="8879085"/>
          </a:xfrm>
          <a:prstGeom prst="rect">
            <a:avLst/>
          </a:prstGeom>
        </p:spPr>
        <p:txBody>
          <a:bodyPr lIns="286476" tIns="143238" rIns="286476" bIns="143238"/>
          <a:lstStyle>
            <a:lvl1pPr marL="0" indent="0" algn="ctr">
              <a:buNone/>
              <a:defRPr/>
            </a:lvl1pPr>
            <a:lvl2pPr marL="1432396" indent="0" algn="ctr">
              <a:buNone/>
              <a:defRPr/>
            </a:lvl2pPr>
            <a:lvl3pPr marL="2864801" indent="0" algn="ctr">
              <a:buNone/>
              <a:defRPr/>
            </a:lvl3pPr>
            <a:lvl4pPr marL="4297197" indent="0" algn="ctr">
              <a:buNone/>
              <a:defRPr/>
            </a:lvl4pPr>
            <a:lvl5pPr marL="5729602" indent="0" algn="ctr">
              <a:buNone/>
              <a:defRPr/>
            </a:lvl5pPr>
            <a:lvl6pPr marL="7162011" indent="0" algn="ctr">
              <a:buNone/>
              <a:defRPr/>
            </a:lvl6pPr>
            <a:lvl7pPr marL="8594403" indent="0" algn="ctr">
              <a:buNone/>
              <a:defRPr/>
            </a:lvl7pPr>
            <a:lvl8pPr marL="10026808" indent="0" algn="ctr">
              <a:buNone/>
              <a:defRPr/>
            </a:lvl8pPr>
            <a:lvl9pPr marL="11459209" indent="0" algn="ctr">
              <a:buNone/>
              <a:defRPr/>
            </a:lvl9pPr>
          </a:lstStyle>
          <a:p>
            <a:r>
              <a:rPr lang="en-US" smtClean="0"/>
              <a:t>Click to edit Master subtitle style</a:t>
            </a:r>
            <a:endParaRPr lang="en-US"/>
          </a:p>
        </p:txBody>
      </p:sp>
    </p:spTree>
  </p:cSld>
  <p:clrMapOvr>
    <a:masterClrMapping/>
  </p:clrMapOvr>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830591" y="8109973"/>
            <a:ext cx="32914828" cy="22927269"/>
          </a:xfrm>
          <a:prstGeom prst="rect">
            <a:avLst/>
          </a:prstGeom>
        </p:spPr>
        <p:txBody>
          <a:bodyPr lIns="286476" tIns="143238" rIns="286476" bIns="14323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a:prstGeom prst="rect">
            <a:avLst/>
          </a:prstGeom>
        </p:spPr>
        <p:txBody>
          <a:bodyPr lIns="286476" tIns="143238" rIns="286476" bIns="143238" anchor="b"/>
          <a:lstStyle>
            <a:lvl1pPr marL="0" indent="0">
              <a:buNone/>
              <a:defRPr sz="6200"/>
            </a:lvl1pPr>
            <a:lvl2pPr marL="1432396" indent="0">
              <a:buNone/>
              <a:defRPr sz="5800"/>
            </a:lvl2pPr>
            <a:lvl3pPr marL="2864801" indent="0">
              <a:buNone/>
              <a:defRPr sz="4900"/>
            </a:lvl3pPr>
            <a:lvl4pPr marL="4297197" indent="0">
              <a:buNone/>
              <a:defRPr sz="4500"/>
            </a:lvl4pPr>
            <a:lvl5pPr marL="5729602" indent="0">
              <a:buNone/>
              <a:defRPr sz="4500"/>
            </a:lvl5pPr>
            <a:lvl6pPr marL="7162011" indent="0">
              <a:buNone/>
              <a:defRPr sz="4500"/>
            </a:lvl6pPr>
            <a:lvl7pPr marL="8594403" indent="0">
              <a:buNone/>
              <a:defRPr sz="4500"/>
            </a:lvl7pPr>
            <a:lvl8pPr marL="10026808" indent="0">
              <a:buNone/>
              <a:defRPr sz="4500"/>
            </a:lvl8pPr>
            <a:lvl9pPr marL="11459209" indent="0">
              <a:buNone/>
              <a:defRPr sz="4500"/>
            </a:lvl9pPr>
          </a:lstStyle>
          <a:p>
            <a:pPr lvl="0"/>
            <a:r>
              <a:rPr lang="en-US" smtClean="0"/>
              <a:t>Click to edit Master text styles</a:t>
            </a:r>
          </a:p>
        </p:txBody>
      </p:sp>
    </p:spTree>
  </p:cSld>
  <p:clrMapOvr>
    <a:masterClrMapping/>
  </p:clrMapOvr>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30595" y="8109973"/>
            <a:ext cx="16243100" cy="22927269"/>
          </a:xfrm>
          <a:prstGeom prst="rect">
            <a:avLst/>
          </a:prstGeom>
        </p:spPr>
        <p:txBody>
          <a:bodyPr lIns="286476" tIns="143238" rIns="286476" bIns="143238"/>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02319" y="8109973"/>
            <a:ext cx="16243100" cy="22927269"/>
          </a:xfrm>
          <a:prstGeom prst="rect">
            <a:avLst/>
          </a:prstGeom>
        </p:spPr>
        <p:txBody>
          <a:bodyPr lIns="286476" tIns="143238" rIns="286476" bIns="143238"/>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a:prstGeom prst="rect">
            <a:avLst/>
          </a:prstGeom>
        </p:spPr>
        <p:txBody>
          <a:bodyPr lIns="286476" tIns="143238" rIns="286476" bIns="143238" anchor="b"/>
          <a:lstStyle>
            <a:lvl1pPr marL="0" indent="0">
              <a:buNone/>
              <a:defRPr sz="7600" b="1"/>
            </a:lvl1pPr>
            <a:lvl2pPr marL="1432396" indent="0">
              <a:buNone/>
              <a:defRPr sz="6200" b="1"/>
            </a:lvl2pPr>
            <a:lvl3pPr marL="2864801" indent="0">
              <a:buNone/>
              <a:defRPr sz="5800" b="1"/>
            </a:lvl3pPr>
            <a:lvl4pPr marL="4297197" indent="0">
              <a:buNone/>
              <a:defRPr sz="4900" b="1"/>
            </a:lvl4pPr>
            <a:lvl5pPr marL="5729602" indent="0">
              <a:buNone/>
              <a:defRPr sz="4900" b="1"/>
            </a:lvl5pPr>
            <a:lvl6pPr marL="7162011" indent="0">
              <a:buNone/>
              <a:defRPr sz="4900" b="1"/>
            </a:lvl6pPr>
            <a:lvl7pPr marL="8594403" indent="0">
              <a:buNone/>
              <a:defRPr sz="4900" b="1"/>
            </a:lvl7pPr>
            <a:lvl8pPr marL="10026808" indent="0">
              <a:buNone/>
              <a:defRPr sz="4900" b="1"/>
            </a:lvl8pPr>
            <a:lvl9pPr marL="11459209"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a:prstGeom prst="rect">
            <a:avLst/>
          </a:prstGeom>
        </p:spPr>
        <p:txBody>
          <a:bodyPr lIns="286476" tIns="143238" rIns="286476" bIns="143238"/>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a:prstGeom prst="rect">
            <a:avLst/>
          </a:prstGeom>
        </p:spPr>
        <p:txBody>
          <a:bodyPr lIns="286476" tIns="143238" rIns="286476" bIns="143238" anchor="b"/>
          <a:lstStyle>
            <a:lvl1pPr marL="0" indent="0">
              <a:buNone/>
              <a:defRPr sz="7600" b="1"/>
            </a:lvl1pPr>
            <a:lvl2pPr marL="1432396" indent="0">
              <a:buNone/>
              <a:defRPr sz="6200" b="1"/>
            </a:lvl2pPr>
            <a:lvl3pPr marL="2864801" indent="0">
              <a:buNone/>
              <a:defRPr sz="5800" b="1"/>
            </a:lvl3pPr>
            <a:lvl4pPr marL="4297197" indent="0">
              <a:buNone/>
              <a:defRPr sz="4900" b="1"/>
            </a:lvl4pPr>
            <a:lvl5pPr marL="5729602" indent="0">
              <a:buNone/>
              <a:defRPr sz="4900" b="1"/>
            </a:lvl5pPr>
            <a:lvl6pPr marL="7162011" indent="0">
              <a:buNone/>
              <a:defRPr sz="4900" b="1"/>
            </a:lvl6pPr>
            <a:lvl7pPr marL="8594403" indent="0">
              <a:buNone/>
              <a:defRPr sz="4900" b="1"/>
            </a:lvl7pPr>
            <a:lvl8pPr marL="10026808" indent="0">
              <a:buNone/>
              <a:defRPr sz="4900" b="1"/>
            </a:lvl8pPr>
            <a:lvl9pPr marL="11459209"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a:prstGeom prst="rect">
            <a:avLst/>
          </a:prstGeom>
        </p:spPr>
        <p:txBody>
          <a:bodyPr lIns="286476" tIns="143238" rIns="286476" bIns="143238"/>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10" y="1385625"/>
            <a:ext cx="12032756" cy="5887340"/>
          </a:xfrm>
        </p:spPr>
        <p:txBody>
          <a:bodyPr anchor="b"/>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a:prstGeom prst="rect">
            <a:avLst/>
          </a:prstGeom>
        </p:spPr>
        <p:txBody>
          <a:bodyPr lIns="286476" tIns="143238" rIns="286476" bIns="143238"/>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10" y="7272937"/>
            <a:ext cx="12032756" cy="23764277"/>
          </a:xfrm>
          <a:prstGeom prst="rect">
            <a:avLst/>
          </a:prstGeom>
        </p:spPr>
        <p:txBody>
          <a:bodyPr lIns="286476" tIns="143238" rIns="286476" bIns="143238"/>
          <a:lstStyle>
            <a:lvl1pPr marL="0" indent="0">
              <a:buNone/>
              <a:defRPr sz="4500"/>
            </a:lvl1pPr>
            <a:lvl2pPr marL="1432396" indent="0">
              <a:buNone/>
              <a:defRPr sz="3600"/>
            </a:lvl2pPr>
            <a:lvl3pPr marL="2864801" indent="0">
              <a:buNone/>
              <a:defRPr sz="3100"/>
            </a:lvl3pPr>
            <a:lvl4pPr marL="4297197" indent="0">
              <a:buNone/>
              <a:defRPr sz="2700"/>
            </a:lvl4pPr>
            <a:lvl5pPr marL="5729602" indent="0">
              <a:buNone/>
              <a:defRPr sz="2700"/>
            </a:lvl5pPr>
            <a:lvl6pPr marL="7162011" indent="0">
              <a:buNone/>
              <a:defRPr sz="2700"/>
            </a:lvl6pPr>
            <a:lvl7pPr marL="8594403" indent="0">
              <a:buNone/>
              <a:defRPr sz="2700"/>
            </a:lvl7pPr>
            <a:lvl8pPr marL="10026808" indent="0">
              <a:buNone/>
              <a:defRPr sz="2700"/>
            </a:lvl8pPr>
            <a:lvl9pPr marL="11459209" indent="0">
              <a:buNone/>
              <a:defRPr sz="2700"/>
            </a:lvl9pPr>
          </a:lstStyle>
          <a:p>
            <a:pPr lvl="0"/>
            <a:r>
              <a:rPr lang="en-US" smtClean="0"/>
              <a:t>Click to edit Master text styles</a:t>
            </a:r>
          </a:p>
        </p:txBody>
      </p:sp>
    </p:spTree>
  </p:cSld>
  <p:clrMapOvr>
    <a:masterClrMapping/>
  </p:clrMapOvr>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62" y="24324178"/>
            <a:ext cx="21944708" cy="2872977"/>
          </a:xfrm>
        </p:spPr>
        <p:txBody>
          <a:bodyPr anchor="b"/>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62" y="3104854"/>
            <a:ext cx="21944708" cy="20846060"/>
          </a:xfrm>
          <a:prstGeom prst="rect">
            <a:avLst/>
          </a:prstGeom>
        </p:spPr>
        <p:txBody>
          <a:bodyPr lIns="286476" tIns="143238" rIns="286476" bIns="143238"/>
          <a:lstStyle>
            <a:lvl1pPr marL="0" indent="0">
              <a:buNone/>
              <a:defRPr sz="9800"/>
            </a:lvl1pPr>
            <a:lvl2pPr marL="1432396" indent="0">
              <a:buNone/>
              <a:defRPr sz="8900"/>
            </a:lvl2pPr>
            <a:lvl3pPr marL="2864801" indent="0">
              <a:buNone/>
              <a:defRPr sz="7600"/>
            </a:lvl3pPr>
            <a:lvl4pPr marL="4297197" indent="0">
              <a:buNone/>
              <a:defRPr sz="6200"/>
            </a:lvl4pPr>
            <a:lvl5pPr marL="5729602" indent="0">
              <a:buNone/>
              <a:defRPr sz="6200"/>
            </a:lvl5pPr>
            <a:lvl6pPr marL="7162011" indent="0">
              <a:buNone/>
              <a:defRPr sz="6200"/>
            </a:lvl6pPr>
            <a:lvl7pPr marL="8594403" indent="0">
              <a:buNone/>
              <a:defRPr sz="6200"/>
            </a:lvl7pPr>
            <a:lvl8pPr marL="10026808" indent="0">
              <a:buNone/>
              <a:defRPr sz="6200"/>
            </a:lvl8pPr>
            <a:lvl9pPr marL="11459209" indent="0">
              <a:buNone/>
              <a:defRPr sz="6200"/>
            </a:lvl9pPr>
          </a:lstStyle>
          <a:p>
            <a:pPr lvl="0"/>
            <a:r>
              <a:rPr lang="en-US" noProof="0" smtClean="0">
                <a:sym typeface="Copperplate" charset="0"/>
              </a:rPr>
              <a:t>Click icon to add picture</a:t>
            </a:r>
            <a:endParaRPr lang="en-US" noProof="0">
              <a:sym typeface="Copperplate" charset="0"/>
            </a:endParaRPr>
          </a:p>
        </p:txBody>
      </p:sp>
      <p:sp>
        <p:nvSpPr>
          <p:cNvPr id="4" name="Text Placeholder 3"/>
          <p:cNvSpPr>
            <a:spLocks noGrp="1"/>
          </p:cNvSpPr>
          <p:nvPr>
            <p:ph type="body" sz="half" idx="2"/>
          </p:nvPr>
        </p:nvSpPr>
        <p:spPr>
          <a:xfrm>
            <a:off x="7170562" y="27197157"/>
            <a:ext cx="21944708" cy="4077592"/>
          </a:xfrm>
          <a:prstGeom prst="rect">
            <a:avLst/>
          </a:prstGeom>
        </p:spPr>
        <p:txBody>
          <a:bodyPr lIns="286476" tIns="143238" rIns="286476" bIns="143238"/>
          <a:lstStyle>
            <a:lvl1pPr marL="0" indent="0">
              <a:buNone/>
              <a:defRPr sz="4500"/>
            </a:lvl1pPr>
            <a:lvl2pPr marL="1432396" indent="0">
              <a:buNone/>
              <a:defRPr sz="3600"/>
            </a:lvl2pPr>
            <a:lvl3pPr marL="2864801" indent="0">
              <a:buNone/>
              <a:defRPr sz="3100"/>
            </a:lvl3pPr>
            <a:lvl4pPr marL="4297197" indent="0">
              <a:buNone/>
              <a:defRPr sz="2700"/>
            </a:lvl4pPr>
            <a:lvl5pPr marL="5729602" indent="0">
              <a:buNone/>
              <a:defRPr sz="2700"/>
            </a:lvl5pPr>
            <a:lvl6pPr marL="7162011" indent="0">
              <a:buNone/>
              <a:defRPr sz="2700"/>
            </a:lvl6pPr>
            <a:lvl7pPr marL="8594403" indent="0">
              <a:buNone/>
              <a:defRPr sz="2700"/>
            </a:lvl7pPr>
            <a:lvl8pPr marL="10026808" indent="0">
              <a:buNone/>
              <a:defRPr sz="2700"/>
            </a:lvl8pPr>
            <a:lvl9pPr marL="11459209" indent="0">
              <a:buNone/>
              <a:defRPr sz="2700"/>
            </a:lvl9pPr>
          </a:lstStyle>
          <a:p>
            <a:pPr lvl="0"/>
            <a:r>
              <a:rPr lang="en-US" smtClean="0"/>
              <a:t>Click to edit Master text styles</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379"/>
            <a:ext cx="25601416" cy="8879085"/>
          </a:xfrm>
          <a:prstGeom prst="rect">
            <a:avLst/>
          </a:prstGeom>
        </p:spPr>
        <p:txBody>
          <a:bodyPr lIns="286458" tIns="143229" rIns="286458" bIns="143229"/>
          <a:lstStyle>
            <a:lvl1pPr marL="0" indent="0" algn="ctr">
              <a:buNone/>
              <a:defRPr/>
            </a:lvl1pPr>
            <a:lvl2pPr marL="1432320" indent="0" algn="ctr">
              <a:buNone/>
              <a:defRPr/>
            </a:lvl2pPr>
            <a:lvl3pPr marL="2864654" indent="0" algn="ctr">
              <a:buNone/>
              <a:defRPr/>
            </a:lvl3pPr>
            <a:lvl4pPr marL="4296979" indent="0" algn="ctr">
              <a:buNone/>
              <a:defRPr/>
            </a:lvl4pPr>
            <a:lvl5pPr marL="5729308" indent="0" algn="ctr">
              <a:buNone/>
              <a:defRPr/>
            </a:lvl5pPr>
            <a:lvl6pPr marL="7161642" indent="0" algn="ctr">
              <a:buNone/>
              <a:defRPr/>
            </a:lvl6pPr>
            <a:lvl7pPr marL="8593962" indent="0" algn="ctr">
              <a:buNone/>
              <a:defRPr/>
            </a:lvl7pPr>
            <a:lvl8pPr marL="10026295" indent="0" algn="ctr">
              <a:buNone/>
              <a:defRPr/>
            </a:lvl8pPr>
            <a:lvl9pPr marL="11458625" indent="0" algn="ctr">
              <a:buNone/>
              <a:defRPr/>
            </a:lvl9pPr>
          </a:lstStyle>
          <a:p>
            <a:r>
              <a:rPr lang="en-US" smtClean="0"/>
              <a:t>Click to edit Master subtitle style</a:t>
            </a:r>
            <a:endParaRPr lang="en-US"/>
          </a:p>
        </p:txBody>
      </p:sp>
    </p:spTree>
  </p:cSld>
  <p:clrMapOvr>
    <a:masterClrMapping/>
  </p:clrMapOvr>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830591" y="8109973"/>
            <a:ext cx="32914828" cy="22927269"/>
          </a:xfrm>
          <a:prstGeom prst="rect">
            <a:avLst/>
          </a:prstGeom>
        </p:spPr>
        <p:txBody>
          <a:bodyPr vert="eaVert" lIns="286476" tIns="143238" rIns="286476" bIns="14323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6709" y="8109951"/>
            <a:ext cx="8228704" cy="2306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30588" y="8109951"/>
            <a:ext cx="24257496" cy="23063000"/>
          </a:xfrm>
          <a:prstGeom prst="rect">
            <a:avLst/>
          </a:prstGeom>
        </p:spPr>
        <p:txBody>
          <a:bodyPr vert="eaVert" lIns="286476" tIns="143238" rIns="286476" bIns="14323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379"/>
            <a:ext cx="25601416" cy="8879085"/>
          </a:xfrm>
          <a:prstGeom prst="rect">
            <a:avLst/>
          </a:prstGeom>
        </p:spPr>
        <p:txBody>
          <a:bodyPr lIns="286458" tIns="143229" rIns="286458" bIns="143229"/>
          <a:lstStyle>
            <a:lvl1pPr marL="0" indent="0" algn="ctr">
              <a:buNone/>
              <a:defRPr/>
            </a:lvl1pPr>
            <a:lvl2pPr marL="1432320" indent="0" algn="ctr">
              <a:buNone/>
              <a:defRPr/>
            </a:lvl2pPr>
            <a:lvl3pPr marL="2864654" indent="0" algn="ctr">
              <a:buNone/>
              <a:defRPr/>
            </a:lvl3pPr>
            <a:lvl4pPr marL="4296979" indent="0" algn="ctr">
              <a:buNone/>
              <a:defRPr/>
            </a:lvl4pPr>
            <a:lvl5pPr marL="5729308" indent="0" algn="ctr">
              <a:buNone/>
              <a:defRPr/>
            </a:lvl5pPr>
            <a:lvl6pPr marL="7161642" indent="0" algn="ctr">
              <a:buNone/>
              <a:defRPr/>
            </a:lvl6pPr>
            <a:lvl7pPr marL="8593962" indent="0" algn="ctr">
              <a:buNone/>
              <a:defRPr/>
            </a:lvl7pPr>
            <a:lvl8pPr marL="10026295" indent="0" algn="ctr">
              <a:buNone/>
              <a:defRPr/>
            </a:lvl8pPr>
            <a:lvl9pPr marL="11458625" indent="0" algn="ctr">
              <a:buNone/>
              <a:defRPr/>
            </a:lvl9pPr>
          </a:lstStyle>
          <a:p>
            <a:r>
              <a:rPr lang="en-US" smtClean="0"/>
              <a:t>Click to edit Master subtitle style</a:t>
            </a:r>
            <a:endParaRPr lang="en-US"/>
          </a:p>
        </p:txBody>
      </p:sp>
    </p:spTree>
  </p:cSld>
  <p:clrMapOvr>
    <a:masterClrMapping/>
  </p:clrMapOvr>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830591" y="8109979"/>
            <a:ext cx="32914828" cy="22927269"/>
          </a:xfrm>
          <a:prstGeom prst="rect">
            <a:avLst/>
          </a:prstGeom>
        </p:spPr>
        <p:txBody>
          <a:bodyPr lIns="286458" tIns="143229" rIns="286458" bIns="1432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a:prstGeom prst="rect">
            <a:avLst/>
          </a:prstGeom>
        </p:spPr>
        <p:txBody>
          <a:bodyPr lIns="286458" tIns="143229" rIns="286458" bIns="143229" anchor="b"/>
          <a:lstStyle>
            <a:lvl1pPr marL="0" indent="0">
              <a:buNone/>
              <a:defRPr sz="6200"/>
            </a:lvl1pPr>
            <a:lvl2pPr marL="1432320" indent="0">
              <a:buNone/>
              <a:defRPr sz="5800"/>
            </a:lvl2pPr>
            <a:lvl3pPr marL="2864654" indent="0">
              <a:buNone/>
              <a:defRPr sz="4900"/>
            </a:lvl3pPr>
            <a:lvl4pPr marL="4296979" indent="0">
              <a:buNone/>
              <a:defRPr sz="4500"/>
            </a:lvl4pPr>
            <a:lvl5pPr marL="5729308" indent="0">
              <a:buNone/>
              <a:defRPr sz="4500"/>
            </a:lvl5pPr>
            <a:lvl6pPr marL="7161642" indent="0">
              <a:buNone/>
              <a:defRPr sz="4500"/>
            </a:lvl6pPr>
            <a:lvl7pPr marL="8593962" indent="0">
              <a:buNone/>
              <a:defRPr sz="4500"/>
            </a:lvl7pPr>
            <a:lvl8pPr marL="10026295" indent="0">
              <a:buNone/>
              <a:defRPr sz="4500"/>
            </a:lvl8pPr>
            <a:lvl9pPr marL="11458625" indent="0">
              <a:buNone/>
              <a:defRPr sz="4500"/>
            </a:lvl9pPr>
          </a:lstStyle>
          <a:p>
            <a:pPr lvl="0"/>
            <a:r>
              <a:rPr lang="en-US" smtClean="0"/>
              <a:t>Click to edit Master text styles</a:t>
            </a:r>
          </a:p>
        </p:txBody>
      </p:sp>
    </p:spTree>
  </p:cSld>
  <p:clrMapOvr>
    <a:masterClrMapping/>
  </p:clrMapOvr>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30595" y="8109979"/>
            <a:ext cx="16243100" cy="22927269"/>
          </a:xfrm>
          <a:prstGeom prst="rect">
            <a:avLst/>
          </a:prstGeom>
        </p:spPr>
        <p:txBody>
          <a:bodyPr lIns="286458" tIns="143229" rIns="286458" bIns="143229"/>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02319" y="8109979"/>
            <a:ext cx="16243100" cy="22927269"/>
          </a:xfrm>
          <a:prstGeom prst="rect">
            <a:avLst/>
          </a:prstGeom>
        </p:spPr>
        <p:txBody>
          <a:bodyPr lIns="286458" tIns="143229" rIns="286458" bIns="143229"/>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a:prstGeom prst="rect">
            <a:avLst/>
          </a:prstGeom>
        </p:spPr>
        <p:txBody>
          <a:bodyPr lIns="286458" tIns="143229" rIns="286458" bIns="143229" anchor="b"/>
          <a:lstStyle>
            <a:lvl1pPr marL="0" indent="0">
              <a:buNone/>
              <a:defRPr sz="7600" b="1"/>
            </a:lvl1pPr>
            <a:lvl2pPr marL="1432320" indent="0">
              <a:buNone/>
              <a:defRPr sz="6200" b="1"/>
            </a:lvl2pPr>
            <a:lvl3pPr marL="2864654" indent="0">
              <a:buNone/>
              <a:defRPr sz="5800" b="1"/>
            </a:lvl3pPr>
            <a:lvl4pPr marL="4296979" indent="0">
              <a:buNone/>
              <a:defRPr sz="4900" b="1"/>
            </a:lvl4pPr>
            <a:lvl5pPr marL="5729308" indent="0">
              <a:buNone/>
              <a:defRPr sz="4900" b="1"/>
            </a:lvl5pPr>
            <a:lvl6pPr marL="7161642" indent="0">
              <a:buNone/>
              <a:defRPr sz="4900" b="1"/>
            </a:lvl6pPr>
            <a:lvl7pPr marL="8593962" indent="0">
              <a:buNone/>
              <a:defRPr sz="4900" b="1"/>
            </a:lvl7pPr>
            <a:lvl8pPr marL="10026295" indent="0">
              <a:buNone/>
              <a:defRPr sz="4900" b="1"/>
            </a:lvl8pPr>
            <a:lvl9pPr marL="11458625"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a:prstGeom prst="rect">
            <a:avLst/>
          </a:prstGeom>
        </p:spPr>
        <p:txBody>
          <a:bodyPr lIns="286458" tIns="143229" rIns="286458" bIns="143229"/>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a:prstGeom prst="rect">
            <a:avLst/>
          </a:prstGeom>
        </p:spPr>
        <p:txBody>
          <a:bodyPr lIns="286458" tIns="143229" rIns="286458" bIns="143229" anchor="b"/>
          <a:lstStyle>
            <a:lvl1pPr marL="0" indent="0">
              <a:buNone/>
              <a:defRPr sz="7600" b="1"/>
            </a:lvl1pPr>
            <a:lvl2pPr marL="1432320" indent="0">
              <a:buNone/>
              <a:defRPr sz="6200" b="1"/>
            </a:lvl2pPr>
            <a:lvl3pPr marL="2864654" indent="0">
              <a:buNone/>
              <a:defRPr sz="5800" b="1"/>
            </a:lvl3pPr>
            <a:lvl4pPr marL="4296979" indent="0">
              <a:buNone/>
              <a:defRPr sz="4900" b="1"/>
            </a:lvl4pPr>
            <a:lvl5pPr marL="5729308" indent="0">
              <a:buNone/>
              <a:defRPr sz="4900" b="1"/>
            </a:lvl5pPr>
            <a:lvl6pPr marL="7161642" indent="0">
              <a:buNone/>
              <a:defRPr sz="4900" b="1"/>
            </a:lvl6pPr>
            <a:lvl7pPr marL="8593962" indent="0">
              <a:buNone/>
              <a:defRPr sz="4900" b="1"/>
            </a:lvl7pPr>
            <a:lvl8pPr marL="10026295" indent="0">
              <a:buNone/>
              <a:defRPr sz="4900" b="1"/>
            </a:lvl8pPr>
            <a:lvl9pPr marL="11458625"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a:prstGeom prst="rect">
            <a:avLst/>
          </a:prstGeom>
        </p:spPr>
        <p:txBody>
          <a:bodyPr lIns="286458" tIns="143229" rIns="286458" bIns="143229"/>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14" y="1385630"/>
            <a:ext cx="12032756" cy="5887340"/>
          </a:xfrm>
        </p:spPr>
        <p:txBody>
          <a:bodyPr anchor="b"/>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a:prstGeom prst="rect">
            <a:avLst/>
          </a:prstGeom>
        </p:spPr>
        <p:txBody>
          <a:bodyPr lIns="286458" tIns="143229" rIns="286458" bIns="143229"/>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14" y="7272937"/>
            <a:ext cx="12032756" cy="23764277"/>
          </a:xfrm>
          <a:prstGeom prst="rect">
            <a:avLst/>
          </a:prstGeom>
        </p:spPr>
        <p:txBody>
          <a:bodyPr lIns="286458" tIns="143229" rIns="286458" bIns="143229"/>
          <a:lstStyle>
            <a:lvl1pPr marL="0" indent="0">
              <a:buNone/>
              <a:defRPr sz="4500"/>
            </a:lvl1pPr>
            <a:lvl2pPr marL="1432320" indent="0">
              <a:buNone/>
              <a:defRPr sz="3600"/>
            </a:lvl2pPr>
            <a:lvl3pPr marL="2864654" indent="0">
              <a:buNone/>
              <a:defRPr sz="3100"/>
            </a:lvl3pPr>
            <a:lvl4pPr marL="4296979" indent="0">
              <a:buNone/>
              <a:defRPr sz="2700"/>
            </a:lvl4pPr>
            <a:lvl5pPr marL="5729308" indent="0">
              <a:buNone/>
              <a:defRPr sz="2700"/>
            </a:lvl5pPr>
            <a:lvl6pPr marL="7161642" indent="0">
              <a:buNone/>
              <a:defRPr sz="2700"/>
            </a:lvl6pPr>
            <a:lvl7pPr marL="8593962" indent="0">
              <a:buNone/>
              <a:defRPr sz="2700"/>
            </a:lvl7pPr>
            <a:lvl8pPr marL="10026295" indent="0">
              <a:buNone/>
              <a:defRPr sz="2700"/>
            </a:lvl8pPr>
            <a:lvl9pPr marL="11458625" indent="0">
              <a:buNone/>
              <a:defRPr sz="2700"/>
            </a:lvl9pPr>
          </a:lstStyle>
          <a:p>
            <a:pPr lvl="0"/>
            <a:r>
              <a:rPr lang="en-US" smtClean="0"/>
              <a:t>Click to edit Master text styles</a:t>
            </a: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830591" y="8109979"/>
            <a:ext cx="32914828" cy="22927269"/>
          </a:xfrm>
          <a:prstGeom prst="rect">
            <a:avLst/>
          </a:prstGeom>
        </p:spPr>
        <p:txBody>
          <a:bodyPr lIns="286458" tIns="143229" rIns="286458" bIns="1432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67" y="24324178"/>
            <a:ext cx="21944708" cy="2872977"/>
          </a:xfrm>
        </p:spPr>
        <p:txBody>
          <a:bodyPr anchor="b"/>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67" y="3104854"/>
            <a:ext cx="21944708" cy="20846060"/>
          </a:xfrm>
          <a:prstGeom prst="rect">
            <a:avLst/>
          </a:prstGeom>
        </p:spPr>
        <p:txBody>
          <a:bodyPr lIns="286458" tIns="143229" rIns="286458" bIns="143229"/>
          <a:lstStyle>
            <a:lvl1pPr marL="0" indent="0">
              <a:buNone/>
              <a:defRPr sz="9800"/>
            </a:lvl1pPr>
            <a:lvl2pPr marL="1432320" indent="0">
              <a:buNone/>
              <a:defRPr sz="8900"/>
            </a:lvl2pPr>
            <a:lvl3pPr marL="2864654" indent="0">
              <a:buNone/>
              <a:defRPr sz="7600"/>
            </a:lvl3pPr>
            <a:lvl4pPr marL="4296979" indent="0">
              <a:buNone/>
              <a:defRPr sz="6200"/>
            </a:lvl4pPr>
            <a:lvl5pPr marL="5729308" indent="0">
              <a:buNone/>
              <a:defRPr sz="6200"/>
            </a:lvl5pPr>
            <a:lvl6pPr marL="7161642" indent="0">
              <a:buNone/>
              <a:defRPr sz="6200"/>
            </a:lvl6pPr>
            <a:lvl7pPr marL="8593962" indent="0">
              <a:buNone/>
              <a:defRPr sz="6200"/>
            </a:lvl7pPr>
            <a:lvl8pPr marL="10026295" indent="0">
              <a:buNone/>
              <a:defRPr sz="6200"/>
            </a:lvl8pPr>
            <a:lvl9pPr marL="11458625" indent="0">
              <a:buNone/>
              <a:defRPr sz="6200"/>
            </a:lvl9pPr>
          </a:lstStyle>
          <a:p>
            <a:pPr lvl="0"/>
            <a:r>
              <a:rPr lang="en-US" noProof="0" smtClean="0">
                <a:sym typeface="Copperplate" charset="0"/>
              </a:rPr>
              <a:t>Click icon to add picture</a:t>
            </a:r>
            <a:endParaRPr lang="en-US" noProof="0">
              <a:sym typeface="Copperplate" charset="0"/>
            </a:endParaRPr>
          </a:p>
        </p:txBody>
      </p:sp>
      <p:sp>
        <p:nvSpPr>
          <p:cNvPr id="4" name="Text Placeholder 3"/>
          <p:cNvSpPr>
            <a:spLocks noGrp="1"/>
          </p:cNvSpPr>
          <p:nvPr>
            <p:ph type="body" sz="half" idx="2"/>
          </p:nvPr>
        </p:nvSpPr>
        <p:spPr>
          <a:xfrm>
            <a:off x="7170567" y="27197157"/>
            <a:ext cx="21944708" cy="4077592"/>
          </a:xfrm>
          <a:prstGeom prst="rect">
            <a:avLst/>
          </a:prstGeom>
        </p:spPr>
        <p:txBody>
          <a:bodyPr lIns="286458" tIns="143229" rIns="286458" bIns="143229"/>
          <a:lstStyle>
            <a:lvl1pPr marL="0" indent="0">
              <a:buNone/>
              <a:defRPr sz="4500"/>
            </a:lvl1pPr>
            <a:lvl2pPr marL="1432320" indent="0">
              <a:buNone/>
              <a:defRPr sz="3600"/>
            </a:lvl2pPr>
            <a:lvl3pPr marL="2864654" indent="0">
              <a:buNone/>
              <a:defRPr sz="3100"/>
            </a:lvl3pPr>
            <a:lvl4pPr marL="4296979" indent="0">
              <a:buNone/>
              <a:defRPr sz="2700"/>
            </a:lvl4pPr>
            <a:lvl5pPr marL="5729308" indent="0">
              <a:buNone/>
              <a:defRPr sz="2700"/>
            </a:lvl5pPr>
            <a:lvl6pPr marL="7161642" indent="0">
              <a:buNone/>
              <a:defRPr sz="2700"/>
            </a:lvl6pPr>
            <a:lvl7pPr marL="8593962" indent="0">
              <a:buNone/>
              <a:defRPr sz="2700"/>
            </a:lvl7pPr>
            <a:lvl8pPr marL="10026295" indent="0">
              <a:buNone/>
              <a:defRPr sz="2700"/>
            </a:lvl8pPr>
            <a:lvl9pPr marL="11458625" indent="0">
              <a:buNone/>
              <a:defRPr sz="2700"/>
            </a:lvl9pPr>
          </a:lstStyle>
          <a:p>
            <a:pPr lvl="0"/>
            <a:r>
              <a:rPr lang="en-US" smtClean="0"/>
              <a:t>Click to edit Master text styles</a:t>
            </a:r>
          </a:p>
        </p:txBody>
      </p:sp>
    </p:spTree>
  </p:cSld>
  <p:clrMapOvr>
    <a:masterClrMapping/>
  </p:clrMapOvr>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830591" y="8109979"/>
            <a:ext cx="32914828" cy="22927269"/>
          </a:xfrm>
          <a:prstGeom prst="rect">
            <a:avLst/>
          </a:prstGeom>
        </p:spPr>
        <p:txBody>
          <a:bodyPr vert="eaVert" lIns="286458" tIns="143229" rIns="286458" bIns="1432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6709" y="8109979"/>
            <a:ext cx="8228704" cy="229272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30588" y="8109979"/>
            <a:ext cx="24257496" cy="22927269"/>
          </a:xfrm>
          <a:prstGeom prst="rect">
            <a:avLst/>
          </a:prstGeom>
        </p:spPr>
        <p:txBody>
          <a:bodyPr vert="eaVert" lIns="286458" tIns="143229" rIns="286458" bIns="1432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384"/>
            <a:ext cx="25601416" cy="8879085"/>
          </a:xfrm>
          <a:prstGeom prst="rect">
            <a:avLst/>
          </a:prstGeom>
        </p:spPr>
        <p:txBody>
          <a:bodyPr lIns="286444" tIns="143220" rIns="286444" bIns="143220"/>
          <a:lstStyle>
            <a:lvl1pPr marL="0" indent="0" algn="ctr">
              <a:buNone/>
              <a:defRPr/>
            </a:lvl1pPr>
            <a:lvl2pPr marL="1432249" indent="0" algn="ctr">
              <a:buNone/>
              <a:defRPr/>
            </a:lvl2pPr>
            <a:lvl3pPr marL="2864507" indent="0" algn="ctr">
              <a:buNone/>
              <a:defRPr/>
            </a:lvl3pPr>
            <a:lvl4pPr marL="4296756" indent="0" algn="ctr">
              <a:buNone/>
              <a:defRPr/>
            </a:lvl4pPr>
            <a:lvl5pPr marL="5729014" indent="0" algn="ctr">
              <a:buNone/>
              <a:defRPr/>
            </a:lvl5pPr>
            <a:lvl6pPr marL="7161272" indent="0" algn="ctr">
              <a:buNone/>
              <a:defRPr/>
            </a:lvl6pPr>
            <a:lvl7pPr marL="8593521" indent="0" algn="ctr">
              <a:buNone/>
              <a:defRPr/>
            </a:lvl7pPr>
            <a:lvl8pPr marL="10025783" indent="0" algn="ctr">
              <a:buNone/>
              <a:defRPr/>
            </a:lvl8pPr>
            <a:lvl9pPr marL="11458036" indent="0" algn="ctr">
              <a:buNone/>
              <a:defRPr/>
            </a:lvl9pPr>
          </a:lstStyle>
          <a:p>
            <a:r>
              <a:rPr lang="en-US" smtClean="0"/>
              <a:t>Click to edit Master subtitle style</a:t>
            </a:r>
            <a:endParaRPr lang="en-US"/>
          </a:p>
        </p:txBody>
      </p:sp>
    </p:spTree>
  </p:cSld>
  <p:clrMapOvr>
    <a:masterClrMapping/>
  </p:clrMapOvr>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830591" y="8109984"/>
            <a:ext cx="32914828" cy="22927269"/>
          </a:xfrm>
          <a:prstGeom prst="rect">
            <a:avLst/>
          </a:prstGeom>
        </p:spPr>
        <p:txBody>
          <a:bodyPr lIns="286444" tIns="143220" rIns="286444" bIns="1432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a:prstGeom prst="rect">
            <a:avLst/>
          </a:prstGeom>
        </p:spPr>
        <p:txBody>
          <a:bodyPr lIns="286444" tIns="143220" rIns="286444" bIns="143220" anchor="b"/>
          <a:lstStyle>
            <a:lvl1pPr marL="0" indent="0">
              <a:buNone/>
              <a:defRPr sz="6200"/>
            </a:lvl1pPr>
            <a:lvl2pPr marL="1432249" indent="0">
              <a:buNone/>
              <a:defRPr sz="5800"/>
            </a:lvl2pPr>
            <a:lvl3pPr marL="2864507" indent="0">
              <a:buNone/>
              <a:defRPr sz="4900"/>
            </a:lvl3pPr>
            <a:lvl4pPr marL="4296756" indent="0">
              <a:buNone/>
              <a:defRPr sz="4500"/>
            </a:lvl4pPr>
            <a:lvl5pPr marL="5729014" indent="0">
              <a:buNone/>
              <a:defRPr sz="4500"/>
            </a:lvl5pPr>
            <a:lvl6pPr marL="7161272" indent="0">
              <a:buNone/>
              <a:defRPr sz="4500"/>
            </a:lvl6pPr>
            <a:lvl7pPr marL="8593521" indent="0">
              <a:buNone/>
              <a:defRPr sz="4500"/>
            </a:lvl7pPr>
            <a:lvl8pPr marL="10025783" indent="0">
              <a:buNone/>
              <a:defRPr sz="4500"/>
            </a:lvl8pPr>
            <a:lvl9pPr marL="11458036" indent="0">
              <a:buNone/>
              <a:defRPr sz="4500"/>
            </a:lvl9pPr>
          </a:lstStyle>
          <a:p>
            <a:pPr lvl="0"/>
            <a:r>
              <a:rPr lang="en-US" smtClean="0"/>
              <a:t>Click to edit Master text styles</a:t>
            </a:r>
          </a:p>
        </p:txBody>
      </p:sp>
    </p:spTree>
  </p:cSld>
  <p:clrMapOvr>
    <a:masterClrMapping/>
  </p:clrMapOvr>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30595" y="8109984"/>
            <a:ext cx="16243100" cy="22927269"/>
          </a:xfrm>
          <a:prstGeom prst="rect">
            <a:avLst/>
          </a:prstGeom>
        </p:spPr>
        <p:txBody>
          <a:bodyPr lIns="286444" tIns="143220" rIns="286444" bIns="143220"/>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02319" y="8109984"/>
            <a:ext cx="16243100" cy="22927269"/>
          </a:xfrm>
          <a:prstGeom prst="rect">
            <a:avLst/>
          </a:prstGeom>
        </p:spPr>
        <p:txBody>
          <a:bodyPr lIns="286444" tIns="143220" rIns="286444" bIns="143220"/>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a:prstGeom prst="rect">
            <a:avLst/>
          </a:prstGeom>
        </p:spPr>
        <p:txBody>
          <a:bodyPr lIns="286444" tIns="143220" rIns="286444" bIns="143220" anchor="b"/>
          <a:lstStyle>
            <a:lvl1pPr marL="0" indent="0">
              <a:buNone/>
              <a:defRPr sz="7600" b="1"/>
            </a:lvl1pPr>
            <a:lvl2pPr marL="1432249" indent="0">
              <a:buNone/>
              <a:defRPr sz="6200" b="1"/>
            </a:lvl2pPr>
            <a:lvl3pPr marL="2864507" indent="0">
              <a:buNone/>
              <a:defRPr sz="5800" b="1"/>
            </a:lvl3pPr>
            <a:lvl4pPr marL="4296756" indent="0">
              <a:buNone/>
              <a:defRPr sz="4900" b="1"/>
            </a:lvl4pPr>
            <a:lvl5pPr marL="5729014" indent="0">
              <a:buNone/>
              <a:defRPr sz="4900" b="1"/>
            </a:lvl5pPr>
            <a:lvl6pPr marL="7161272" indent="0">
              <a:buNone/>
              <a:defRPr sz="4900" b="1"/>
            </a:lvl6pPr>
            <a:lvl7pPr marL="8593521" indent="0">
              <a:buNone/>
              <a:defRPr sz="4900" b="1"/>
            </a:lvl7pPr>
            <a:lvl8pPr marL="10025783" indent="0">
              <a:buNone/>
              <a:defRPr sz="4900" b="1"/>
            </a:lvl8pPr>
            <a:lvl9pPr marL="11458036"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a:prstGeom prst="rect">
            <a:avLst/>
          </a:prstGeom>
        </p:spPr>
        <p:txBody>
          <a:bodyPr lIns="286444" tIns="143220" rIns="286444" bIns="143220"/>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a:prstGeom prst="rect">
            <a:avLst/>
          </a:prstGeom>
        </p:spPr>
        <p:txBody>
          <a:bodyPr lIns="286444" tIns="143220" rIns="286444" bIns="143220" anchor="b"/>
          <a:lstStyle>
            <a:lvl1pPr marL="0" indent="0">
              <a:buNone/>
              <a:defRPr sz="7600" b="1"/>
            </a:lvl1pPr>
            <a:lvl2pPr marL="1432249" indent="0">
              <a:buNone/>
              <a:defRPr sz="6200" b="1"/>
            </a:lvl2pPr>
            <a:lvl3pPr marL="2864507" indent="0">
              <a:buNone/>
              <a:defRPr sz="5800" b="1"/>
            </a:lvl3pPr>
            <a:lvl4pPr marL="4296756" indent="0">
              <a:buNone/>
              <a:defRPr sz="4900" b="1"/>
            </a:lvl4pPr>
            <a:lvl5pPr marL="5729014" indent="0">
              <a:buNone/>
              <a:defRPr sz="4900" b="1"/>
            </a:lvl5pPr>
            <a:lvl6pPr marL="7161272" indent="0">
              <a:buNone/>
              <a:defRPr sz="4900" b="1"/>
            </a:lvl6pPr>
            <a:lvl7pPr marL="8593521" indent="0">
              <a:buNone/>
              <a:defRPr sz="4900" b="1"/>
            </a:lvl7pPr>
            <a:lvl8pPr marL="10025783" indent="0">
              <a:buNone/>
              <a:defRPr sz="4900" b="1"/>
            </a:lvl8pPr>
            <a:lvl9pPr marL="11458036"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a:prstGeom prst="rect">
            <a:avLst/>
          </a:prstGeom>
        </p:spPr>
        <p:txBody>
          <a:bodyPr lIns="286444" tIns="143220" rIns="286444" bIns="143220"/>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a:prstGeom prst="rect">
            <a:avLst/>
          </a:prstGeom>
        </p:spPr>
        <p:txBody>
          <a:bodyPr lIns="286458" tIns="143229" rIns="286458" bIns="143229" anchor="b"/>
          <a:lstStyle>
            <a:lvl1pPr marL="0" indent="0">
              <a:buNone/>
              <a:defRPr sz="6200"/>
            </a:lvl1pPr>
            <a:lvl2pPr marL="1432320" indent="0">
              <a:buNone/>
              <a:defRPr sz="5800"/>
            </a:lvl2pPr>
            <a:lvl3pPr marL="2864654" indent="0">
              <a:buNone/>
              <a:defRPr sz="4900"/>
            </a:lvl3pPr>
            <a:lvl4pPr marL="4296979" indent="0">
              <a:buNone/>
              <a:defRPr sz="4500"/>
            </a:lvl4pPr>
            <a:lvl5pPr marL="5729308" indent="0">
              <a:buNone/>
              <a:defRPr sz="4500"/>
            </a:lvl5pPr>
            <a:lvl6pPr marL="7161642" indent="0">
              <a:buNone/>
              <a:defRPr sz="4500"/>
            </a:lvl6pPr>
            <a:lvl7pPr marL="8593962" indent="0">
              <a:buNone/>
              <a:defRPr sz="4500"/>
            </a:lvl7pPr>
            <a:lvl8pPr marL="10026295" indent="0">
              <a:buNone/>
              <a:defRPr sz="4500"/>
            </a:lvl8pPr>
            <a:lvl9pPr marL="11458625" indent="0">
              <a:buNone/>
              <a:defRPr sz="4500"/>
            </a:lvl9pPr>
          </a:lstStyle>
          <a:p>
            <a:pPr lvl="0"/>
            <a:r>
              <a:rPr lang="en-US" smtClean="0"/>
              <a:t>Click to edit Master text styles</a:t>
            </a:r>
          </a:p>
        </p:txBody>
      </p:sp>
    </p:spTree>
  </p:cSld>
  <p:clrMapOvr>
    <a:masterClrMapping/>
  </p:clrMapOvr>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18" y="1385634"/>
            <a:ext cx="12032756" cy="5887340"/>
          </a:xfrm>
        </p:spPr>
        <p:txBody>
          <a:bodyPr/>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a:prstGeom prst="rect">
            <a:avLst/>
          </a:prstGeom>
        </p:spPr>
        <p:txBody>
          <a:bodyPr lIns="286444" tIns="143220" rIns="286444" bIns="143220"/>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18" y="7272937"/>
            <a:ext cx="12032756" cy="23764277"/>
          </a:xfrm>
          <a:prstGeom prst="rect">
            <a:avLst/>
          </a:prstGeom>
        </p:spPr>
        <p:txBody>
          <a:bodyPr lIns="286444" tIns="143220" rIns="286444" bIns="143220"/>
          <a:lstStyle>
            <a:lvl1pPr marL="0" indent="0">
              <a:buNone/>
              <a:defRPr sz="4500"/>
            </a:lvl1pPr>
            <a:lvl2pPr marL="1432249" indent="0">
              <a:buNone/>
              <a:defRPr sz="3600"/>
            </a:lvl2pPr>
            <a:lvl3pPr marL="2864507" indent="0">
              <a:buNone/>
              <a:defRPr sz="3100"/>
            </a:lvl3pPr>
            <a:lvl4pPr marL="4296756" indent="0">
              <a:buNone/>
              <a:defRPr sz="2700"/>
            </a:lvl4pPr>
            <a:lvl5pPr marL="5729014" indent="0">
              <a:buNone/>
              <a:defRPr sz="2700"/>
            </a:lvl5pPr>
            <a:lvl6pPr marL="7161272" indent="0">
              <a:buNone/>
              <a:defRPr sz="2700"/>
            </a:lvl6pPr>
            <a:lvl7pPr marL="8593521" indent="0">
              <a:buNone/>
              <a:defRPr sz="2700"/>
            </a:lvl7pPr>
            <a:lvl8pPr marL="10025783" indent="0">
              <a:buNone/>
              <a:defRPr sz="2700"/>
            </a:lvl8pPr>
            <a:lvl9pPr marL="11458036" indent="0">
              <a:buNone/>
              <a:defRPr sz="2700"/>
            </a:lvl9pPr>
          </a:lstStyle>
          <a:p>
            <a:pPr lvl="0"/>
            <a:r>
              <a:rPr lang="en-US" smtClean="0"/>
              <a:t>Click to edit Master text styles</a:t>
            </a:r>
          </a:p>
        </p:txBody>
      </p:sp>
    </p:spTree>
  </p:cSld>
  <p:clrMapOvr>
    <a:masterClrMapping/>
  </p:clrMapOvr>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71" y="24324178"/>
            <a:ext cx="21944708" cy="2872977"/>
          </a:xfrm>
        </p:spPr>
        <p:txBody>
          <a:bodyPr/>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71" y="3104854"/>
            <a:ext cx="21944708" cy="20846060"/>
          </a:xfrm>
          <a:prstGeom prst="rect">
            <a:avLst/>
          </a:prstGeom>
        </p:spPr>
        <p:txBody>
          <a:bodyPr lIns="286444" tIns="143220" rIns="286444" bIns="143220"/>
          <a:lstStyle>
            <a:lvl1pPr marL="0" indent="0">
              <a:buNone/>
              <a:defRPr sz="9800"/>
            </a:lvl1pPr>
            <a:lvl2pPr marL="1432249" indent="0">
              <a:buNone/>
              <a:defRPr sz="8900"/>
            </a:lvl2pPr>
            <a:lvl3pPr marL="2864507" indent="0">
              <a:buNone/>
              <a:defRPr sz="7600"/>
            </a:lvl3pPr>
            <a:lvl4pPr marL="4296756" indent="0">
              <a:buNone/>
              <a:defRPr sz="6200"/>
            </a:lvl4pPr>
            <a:lvl5pPr marL="5729014" indent="0">
              <a:buNone/>
              <a:defRPr sz="6200"/>
            </a:lvl5pPr>
            <a:lvl6pPr marL="7161272" indent="0">
              <a:buNone/>
              <a:defRPr sz="6200"/>
            </a:lvl6pPr>
            <a:lvl7pPr marL="8593521" indent="0">
              <a:buNone/>
              <a:defRPr sz="6200"/>
            </a:lvl7pPr>
            <a:lvl8pPr marL="10025783" indent="0">
              <a:buNone/>
              <a:defRPr sz="6200"/>
            </a:lvl8pPr>
            <a:lvl9pPr marL="11458036"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571" y="27197157"/>
            <a:ext cx="21944708" cy="4077592"/>
          </a:xfrm>
          <a:prstGeom prst="rect">
            <a:avLst/>
          </a:prstGeom>
        </p:spPr>
        <p:txBody>
          <a:bodyPr lIns="286444" tIns="143220" rIns="286444" bIns="143220"/>
          <a:lstStyle>
            <a:lvl1pPr marL="0" indent="0">
              <a:buNone/>
              <a:defRPr sz="4500"/>
            </a:lvl1pPr>
            <a:lvl2pPr marL="1432249" indent="0">
              <a:buNone/>
              <a:defRPr sz="3600"/>
            </a:lvl2pPr>
            <a:lvl3pPr marL="2864507" indent="0">
              <a:buNone/>
              <a:defRPr sz="3100"/>
            </a:lvl3pPr>
            <a:lvl4pPr marL="4296756" indent="0">
              <a:buNone/>
              <a:defRPr sz="2700"/>
            </a:lvl4pPr>
            <a:lvl5pPr marL="5729014" indent="0">
              <a:buNone/>
              <a:defRPr sz="2700"/>
            </a:lvl5pPr>
            <a:lvl6pPr marL="7161272" indent="0">
              <a:buNone/>
              <a:defRPr sz="2700"/>
            </a:lvl6pPr>
            <a:lvl7pPr marL="8593521" indent="0">
              <a:buNone/>
              <a:defRPr sz="2700"/>
            </a:lvl7pPr>
            <a:lvl8pPr marL="10025783" indent="0">
              <a:buNone/>
              <a:defRPr sz="2700"/>
            </a:lvl8pPr>
            <a:lvl9pPr marL="11458036" indent="0">
              <a:buNone/>
              <a:defRPr sz="2700"/>
            </a:lvl9pPr>
          </a:lstStyle>
          <a:p>
            <a:pPr lvl="0"/>
            <a:r>
              <a:rPr lang="en-US" smtClean="0"/>
              <a:t>Click to edit Master text styles</a:t>
            </a:r>
          </a:p>
        </p:txBody>
      </p:sp>
    </p:spTree>
  </p:cSld>
  <p:clrMapOvr>
    <a:masterClrMapping/>
  </p:clrMapOvr>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830591" y="8109984"/>
            <a:ext cx="32914828" cy="22927269"/>
          </a:xfrm>
          <a:prstGeom prst="rect">
            <a:avLst/>
          </a:prstGeom>
        </p:spPr>
        <p:txBody>
          <a:bodyPr vert="eaVert" lIns="286444" tIns="143220" rIns="286444" bIns="1432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6709" y="904876"/>
            <a:ext cx="8228704" cy="301323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30588" y="904876"/>
            <a:ext cx="24257496" cy="30132339"/>
          </a:xfrm>
          <a:prstGeom prst="rect">
            <a:avLst/>
          </a:prstGeom>
        </p:spPr>
        <p:txBody>
          <a:bodyPr vert="eaVert" lIns="286444" tIns="143220" rIns="286444" bIns="1432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a:prstGeom prst="rect">
            <a:avLst/>
          </a:prstGeom>
        </p:spPr>
        <p:txBody>
          <a:bodyPr lIns="286431" tIns="143216" rIns="286431" bIns="143216"/>
          <a:lstStyle/>
          <a:p>
            <a:r>
              <a:rPr lang="en-US" smtClean="0"/>
              <a:t>Click to edit Master title style</a:t>
            </a:r>
            <a:endParaRPr lang="en-US"/>
          </a:p>
        </p:txBody>
      </p:sp>
      <p:sp>
        <p:nvSpPr>
          <p:cNvPr id="3" name="Subtitle 2"/>
          <p:cNvSpPr>
            <a:spLocks noGrp="1"/>
          </p:cNvSpPr>
          <p:nvPr>
            <p:ph type="subTitle" idx="1"/>
          </p:nvPr>
        </p:nvSpPr>
        <p:spPr>
          <a:xfrm>
            <a:off x="5487297" y="19692388"/>
            <a:ext cx="25601416" cy="8879085"/>
          </a:xfrm>
          <a:prstGeom prst="rect">
            <a:avLst/>
          </a:prstGeom>
        </p:spPr>
        <p:txBody>
          <a:bodyPr lIns="286431" tIns="143216" rIns="286431" bIns="143216"/>
          <a:lstStyle>
            <a:lvl1pPr marL="0" indent="0" algn="ctr">
              <a:buNone/>
              <a:defRPr/>
            </a:lvl1pPr>
            <a:lvl2pPr marL="1432173" indent="0" algn="ctr">
              <a:buNone/>
              <a:defRPr/>
            </a:lvl2pPr>
            <a:lvl3pPr marL="2864360" indent="0" algn="ctr">
              <a:buNone/>
              <a:defRPr/>
            </a:lvl3pPr>
            <a:lvl4pPr marL="4296533" indent="0" algn="ctr">
              <a:buNone/>
              <a:defRPr/>
            </a:lvl4pPr>
            <a:lvl5pPr marL="5728720" indent="0" algn="ctr">
              <a:buNone/>
              <a:defRPr/>
            </a:lvl5pPr>
            <a:lvl6pPr marL="7160902" indent="0" algn="ctr">
              <a:buNone/>
              <a:defRPr/>
            </a:lvl6pPr>
            <a:lvl7pPr marL="8593084" indent="0" algn="ctr">
              <a:buNone/>
              <a:defRPr/>
            </a:lvl7pPr>
            <a:lvl8pPr marL="10025270" indent="0" algn="ctr">
              <a:buNone/>
              <a:defRPr/>
            </a:lvl8pPr>
            <a:lvl9pPr marL="11457452" indent="0" algn="ctr">
              <a:buNone/>
              <a:defRPr/>
            </a:lvl9pPr>
          </a:lstStyle>
          <a:p>
            <a:r>
              <a:rPr lang="en-US" smtClean="0"/>
              <a:t>Click to edit Master subtitle style</a:t>
            </a:r>
            <a:endParaRPr lang="en-US"/>
          </a:p>
        </p:txBody>
      </p:sp>
    </p:spTree>
  </p:cSld>
  <p:clrMapOvr>
    <a:masterClrMapping/>
  </p:clrMapOvr>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431" tIns="143216" rIns="286431" bIns="143216"/>
          <a:lstStyle/>
          <a:p>
            <a:r>
              <a:rPr lang="en-US" smtClean="0"/>
              <a:t>Click to edit Master title style</a:t>
            </a:r>
            <a:endParaRPr lang="en-US"/>
          </a:p>
        </p:txBody>
      </p:sp>
      <p:sp>
        <p:nvSpPr>
          <p:cNvPr id="3" name="Content Placeholder 2"/>
          <p:cNvSpPr>
            <a:spLocks noGrp="1"/>
          </p:cNvSpPr>
          <p:nvPr>
            <p:ph idx="1"/>
          </p:nvPr>
        </p:nvSpPr>
        <p:spPr>
          <a:xfrm>
            <a:off x="1830591" y="8109989"/>
            <a:ext cx="32914828" cy="22927269"/>
          </a:xfrm>
          <a:prstGeom prst="rect">
            <a:avLst/>
          </a:prstGeom>
        </p:spPr>
        <p:txBody>
          <a:bodyPr lIns="286431" tIns="143216" rIns="286431" bIns="14321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a:prstGeom prst="rect">
            <a:avLst/>
          </a:prstGeom>
        </p:spPr>
        <p:txBody>
          <a:bodyPr lIns="286431" tIns="143216" rIns="286431" bIns="143216"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a:prstGeom prst="rect">
            <a:avLst/>
          </a:prstGeom>
        </p:spPr>
        <p:txBody>
          <a:bodyPr lIns="286431" tIns="143216" rIns="286431" bIns="143216" anchor="b"/>
          <a:lstStyle>
            <a:lvl1pPr marL="0" indent="0">
              <a:buNone/>
              <a:defRPr sz="6200"/>
            </a:lvl1pPr>
            <a:lvl2pPr marL="1432173" indent="0">
              <a:buNone/>
              <a:defRPr sz="5800"/>
            </a:lvl2pPr>
            <a:lvl3pPr marL="2864360" indent="0">
              <a:buNone/>
              <a:defRPr sz="4900"/>
            </a:lvl3pPr>
            <a:lvl4pPr marL="4296533" indent="0">
              <a:buNone/>
              <a:defRPr sz="4500"/>
            </a:lvl4pPr>
            <a:lvl5pPr marL="5728720" indent="0">
              <a:buNone/>
              <a:defRPr sz="4500"/>
            </a:lvl5pPr>
            <a:lvl6pPr marL="7160902" indent="0">
              <a:buNone/>
              <a:defRPr sz="4500"/>
            </a:lvl6pPr>
            <a:lvl7pPr marL="8593084" indent="0">
              <a:buNone/>
              <a:defRPr sz="4500"/>
            </a:lvl7pPr>
            <a:lvl8pPr marL="10025270" indent="0">
              <a:buNone/>
              <a:defRPr sz="4500"/>
            </a:lvl8pPr>
            <a:lvl9pPr marL="11457452" indent="0">
              <a:buNone/>
              <a:defRPr sz="4500"/>
            </a:lvl9pPr>
          </a:lstStyle>
          <a:p>
            <a:pPr lvl="0"/>
            <a:r>
              <a:rPr lang="en-US" smtClean="0"/>
              <a:t>Click to edit Master text styles</a:t>
            </a:r>
          </a:p>
        </p:txBody>
      </p:sp>
    </p:spTree>
  </p:cSld>
  <p:clrMapOvr>
    <a:masterClrMapping/>
  </p:clrMapOvr>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431" tIns="143216" rIns="286431" bIns="143216"/>
          <a:lstStyle/>
          <a:p>
            <a:r>
              <a:rPr lang="en-US" smtClean="0"/>
              <a:t>Click to edit Master title style</a:t>
            </a:r>
            <a:endParaRPr lang="en-US"/>
          </a:p>
        </p:txBody>
      </p:sp>
      <p:sp>
        <p:nvSpPr>
          <p:cNvPr id="3" name="Content Placeholder 2"/>
          <p:cNvSpPr>
            <a:spLocks noGrp="1"/>
          </p:cNvSpPr>
          <p:nvPr>
            <p:ph sz="half" idx="1"/>
          </p:nvPr>
        </p:nvSpPr>
        <p:spPr>
          <a:xfrm>
            <a:off x="1830595" y="8109989"/>
            <a:ext cx="16243100" cy="22927269"/>
          </a:xfrm>
          <a:prstGeom prst="rect">
            <a:avLst/>
          </a:prstGeom>
        </p:spPr>
        <p:txBody>
          <a:bodyPr lIns="286431" tIns="143216" rIns="286431" bIns="143216"/>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02319" y="8109989"/>
            <a:ext cx="16243100" cy="22927269"/>
          </a:xfrm>
          <a:prstGeom prst="rect">
            <a:avLst/>
          </a:prstGeom>
        </p:spPr>
        <p:txBody>
          <a:bodyPr lIns="286431" tIns="143216" rIns="286431" bIns="143216"/>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431" tIns="143216" rIns="286431" bIns="143216"/>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a:prstGeom prst="rect">
            <a:avLst/>
          </a:prstGeom>
        </p:spPr>
        <p:txBody>
          <a:bodyPr lIns="286431" tIns="143216" rIns="286431" bIns="143216" anchor="b"/>
          <a:lstStyle>
            <a:lvl1pPr marL="0" indent="0">
              <a:buNone/>
              <a:defRPr sz="7600" b="1"/>
            </a:lvl1pPr>
            <a:lvl2pPr marL="1432173" indent="0">
              <a:buNone/>
              <a:defRPr sz="6200" b="1"/>
            </a:lvl2pPr>
            <a:lvl3pPr marL="2864360" indent="0">
              <a:buNone/>
              <a:defRPr sz="5800" b="1"/>
            </a:lvl3pPr>
            <a:lvl4pPr marL="4296533" indent="0">
              <a:buNone/>
              <a:defRPr sz="4900" b="1"/>
            </a:lvl4pPr>
            <a:lvl5pPr marL="5728720" indent="0">
              <a:buNone/>
              <a:defRPr sz="4900" b="1"/>
            </a:lvl5pPr>
            <a:lvl6pPr marL="7160902" indent="0">
              <a:buNone/>
              <a:defRPr sz="4900" b="1"/>
            </a:lvl6pPr>
            <a:lvl7pPr marL="8593084" indent="0">
              <a:buNone/>
              <a:defRPr sz="4900" b="1"/>
            </a:lvl7pPr>
            <a:lvl8pPr marL="10025270" indent="0">
              <a:buNone/>
              <a:defRPr sz="4900" b="1"/>
            </a:lvl8pPr>
            <a:lvl9pPr marL="11457452"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a:prstGeom prst="rect">
            <a:avLst/>
          </a:prstGeom>
        </p:spPr>
        <p:txBody>
          <a:bodyPr lIns="286431" tIns="143216" rIns="286431" bIns="143216"/>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a:prstGeom prst="rect">
            <a:avLst/>
          </a:prstGeom>
        </p:spPr>
        <p:txBody>
          <a:bodyPr lIns="286431" tIns="143216" rIns="286431" bIns="143216" anchor="b"/>
          <a:lstStyle>
            <a:lvl1pPr marL="0" indent="0">
              <a:buNone/>
              <a:defRPr sz="7600" b="1"/>
            </a:lvl1pPr>
            <a:lvl2pPr marL="1432173" indent="0">
              <a:buNone/>
              <a:defRPr sz="6200" b="1"/>
            </a:lvl2pPr>
            <a:lvl3pPr marL="2864360" indent="0">
              <a:buNone/>
              <a:defRPr sz="5800" b="1"/>
            </a:lvl3pPr>
            <a:lvl4pPr marL="4296533" indent="0">
              <a:buNone/>
              <a:defRPr sz="4900" b="1"/>
            </a:lvl4pPr>
            <a:lvl5pPr marL="5728720" indent="0">
              <a:buNone/>
              <a:defRPr sz="4900" b="1"/>
            </a:lvl5pPr>
            <a:lvl6pPr marL="7160902" indent="0">
              <a:buNone/>
              <a:defRPr sz="4900" b="1"/>
            </a:lvl6pPr>
            <a:lvl7pPr marL="8593084" indent="0">
              <a:buNone/>
              <a:defRPr sz="4900" b="1"/>
            </a:lvl7pPr>
            <a:lvl8pPr marL="10025270" indent="0">
              <a:buNone/>
              <a:defRPr sz="4900" b="1"/>
            </a:lvl8pPr>
            <a:lvl9pPr marL="11457452"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a:prstGeom prst="rect">
            <a:avLst/>
          </a:prstGeom>
        </p:spPr>
        <p:txBody>
          <a:bodyPr lIns="286431" tIns="143216" rIns="286431" bIns="143216"/>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431" tIns="143216" rIns="286431" bIns="143216"/>
          <a:lstStyle/>
          <a:p>
            <a:r>
              <a:rPr lang="en-US" smtClean="0"/>
              <a:t>Click to edit Master title style</a:t>
            </a:r>
            <a:endParaRPr 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30595" y="8109979"/>
            <a:ext cx="16243100" cy="22927269"/>
          </a:xfrm>
          <a:prstGeom prst="rect">
            <a:avLst/>
          </a:prstGeom>
        </p:spPr>
        <p:txBody>
          <a:bodyPr lIns="286458" tIns="143229" rIns="286458" bIns="143229"/>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02319" y="8109979"/>
            <a:ext cx="16243100" cy="22927269"/>
          </a:xfrm>
          <a:prstGeom prst="rect">
            <a:avLst/>
          </a:prstGeom>
        </p:spPr>
        <p:txBody>
          <a:bodyPr lIns="286458" tIns="143229" rIns="286458" bIns="143229"/>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22" y="1385639"/>
            <a:ext cx="12032756" cy="5887340"/>
          </a:xfrm>
          <a:prstGeom prst="rect">
            <a:avLst/>
          </a:prstGeom>
        </p:spPr>
        <p:txBody>
          <a:bodyPr lIns="286431" tIns="143216" rIns="286431" bIns="143216" anchor="b"/>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a:prstGeom prst="rect">
            <a:avLst/>
          </a:prstGeom>
        </p:spPr>
        <p:txBody>
          <a:bodyPr lIns="286431" tIns="143216" rIns="286431" bIns="143216"/>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22" y="7272937"/>
            <a:ext cx="12032756" cy="23764277"/>
          </a:xfrm>
          <a:prstGeom prst="rect">
            <a:avLst/>
          </a:prstGeom>
        </p:spPr>
        <p:txBody>
          <a:bodyPr lIns="286431" tIns="143216" rIns="286431" bIns="143216"/>
          <a:lstStyle>
            <a:lvl1pPr marL="0" indent="0">
              <a:buNone/>
              <a:defRPr sz="4500"/>
            </a:lvl1pPr>
            <a:lvl2pPr marL="1432173" indent="0">
              <a:buNone/>
              <a:defRPr sz="3600"/>
            </a:lvl2pPr>
            <a:lvl3pPr marL="2864360" indent="0">
              <a:buNone/>
              <a:defRPr sz="3100"/>
            </a:lvl3pPr>
            <a:lvl4pPr marL="4296533" indent="0">
              <a:buNone/>
              <a:defRPr sz="2700"/>
            </a:lvl4pPr>
            <a:lvl5pPr marL="5728720" indent="0">
              <a:buNone/>
              <a:defRPr sz="2700"/>
            </a:lvl5pPr>
            <a:lvl6pPr marL="7160902" indent="0">
              <a:buNone/>
              <a:defRPr sz="2700"/>
            </a:lvl6pPr>
            <a:lvl7pPr marL="8593084" indent="0">
              <a:buNone/>
              <a:defRPr sz="2700"/>
            </a:lvl7pPr>
            <a:lvl8pPr marL="10025270" indent="0">
              <a:buNone/>
              <a:defRPr sz="2700"/>
            </a:lvl8pPr>
            <a:lvl9pPr marL="11457452" indent="0">
              <a:buNone/>
              <a:defRPr sz="2700"/>
            </a:lvl9pPr>
          </a:lstStyle>
          <a:p>
            <a:pPr lvl="0"/>
            <a:r>
              <a:rPr lang="en-US" smtClean="0"/>
              <a:t>Click to edit Master text styles</a:t>
            </a:r>
          </a:p>
        </p:txBody>
      </p:sp>
    </p:spTree>
  </p:cSld>
  <p:clrMapOvr>
    <a:masterClrMapping/>
  </p:clrMapOvr>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75" y="24324178"/>
            <a:ext cx="21944708" cy="2872977"/>
          </a:xfrm>
          <a:prstGeom prst="rect">
            <a:avLst/>
          </a:prstGeom>
        </p:spPr>
        <p:txBody>
          <a:bodyPr lIns="286431" tIns="143216" rIns="286431" bIns="143216" anchor="b"/>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75" y="3104854"/>
            <a:ext cx="21944708" cy="20846060"/>
          </a:xfrm>
          <a:prstGeom prst="rect">
            <a:avLst/>
          </a:prstGeom>
        </p:spPr>
        <p:txBody>
          <a:bodyPr lIns="286431" tIns="143216" rIns="286431" bIns="143216"/>
          <a:lstStyle>
            <a:lvl1pPr marL="0" indent="0">
              <a:buNone/>
              <a:defRPr sz="9800"/>
            </a:lvl1pPr>
            <a:lvl2pPr marL="1432173" indent="0">
              <a:buNone/>
              <a:defRPr sz="8900"/>
            </a:lvl2pPr>
            <a:lvl3pPr marL="2864360" indent="0">
              <a:buNone/>
              <a:defRPr sz="7600"/>
            </a:lvl3pPr>
            <a:lvl4pPr marL="4296533" indent="0">
              <a:buNone/>
              <a:defRPr sz="6200"/>
            </a:lvl4pPr>
            <a:lvl5pPr marL="5728720" indent="0">
              <a:buNone/>
              <a:defRPr sz="6200"/>
            </a:lvl5pPr>
            <a:lvl6pPr marL="7160902" indent="0">
              <a:buNone/>
              <a:defRPr sz="6200"/>
            </a:lvl6pPr>
            <a:lvl7pPr marL="8593084" indent="0">
              <a:buNone/>
              <a:defRPr sz="6200"/>
            </a:lvl7pPr>
            <a:lvl8pPr marL="10025270" indent="0">
              <a:buNone/>
              <a:defRPr sz="6200"/>
            </a:lvl8pPr>
            <a:lvl9pPr marL="11457452"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575" y="27197157"/>
            <a:ext cx="21944708" cy="4077592"/>
          </a:xfrm>
          <a:prstGeom prst="rect">
            <a:avLst/>
          </a:prstGeom>
        </p:spPr>
        <p:txBody>
          <a:bodyPr lIns="286431" tIns="143216" rIns="286431" bIns="143216"/>
          <a:lstStyle>
            <a:lvl1pPr marL="0" indent="0">
              <a:buNone/>
              <a:defRPr sz="4500"/>
            </a:lvl1pPr>
            <a:lvl2pPr marL="1432173" indent="0">
              <a:buNone/>
              <a:defRPr sz="3600"/>
            </a:lvl2pPr>
            <a:lvl3pPr marL="2864360" indent="0">
              <a:buNone/>
              <a:defRPr sz="3100"/>
            </a:lvl3pPr>
            <a:lvl4pPr marL="4296533" indent="0">
              <a:buNone/>
              <a:defRPr sz="2700"/>
            </a:lvl4pPr>
            <a:lvl5pPr marL="5728720" indent="0">
              <a:buNone/>
              <a:defRPr sz="2700"/>
            </a:lvl5pPr>
            <a:lvl6pPr marL="7160902" indent="0">
              <a:buNone/>
              <a:defRPr sz="2700"/>
            </a:lvl6pPr>
            <a:lvl7pPr marL="8593084" indent="0">
              <a:buNone/>
              <a:defRPr sz="2700"/>
            </a:lvl7pPr>
            <a:lvl8pPr marL="10025270" indent="0">
              <a:buNone/>
              <a:defRPr sz="2700"/>
            </a:lvl8pPr>
            <a:lvl9pPr marL="11457452" indent="0">
              <a:buNone/>
              <a:defRPr sz="2700"/>
            </a:lvl9pPr>
          </a:lstStyle>
          <a:p>
            <a:pPr lvl="0"/>
            <a:r>
              <a:rPr lang="en-US" smtClean="0"/>
              <a:t>Click to edit Master text styles</a:t>
            </a:r>
          </a:p>
        </p:txBody>
      </p:sp>
    </p:spTree>
  </p:cSld>
  <p:clrMapOvr>
    <a:masterClrMapping/>
  </p:clrMapOvr>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431" tIns="143216" rIns="286431" bIns="143216"/>
          <a:lstStyle/>
          <a:p>
            <a:r>
              <a:rPr lang="en-US" smtClean="0"/>
              <a:t>Click to edit Master title style</a:t>
            </a:r>
            <a:endParaRPr lang="en-US"/>
          </a:p>
        </p:txBody>
      </p:sp>
      <p:sp>
        <p:nvSpPr>
          <p:cNvPr id="3" name="Vertical Text Placeholder 2"/>
          <p:cNvSpPr>
            <a:spLocks noGrp="1"/>
          </p:cNvSpPr>
          <p:nvPr>
            <p:ph type="body" orient="vert" idx="1"/>
          </p:nvPr>
        </p:nvSpPr>
        <p:spPr>
          <a:xfrm>
            <a:off x="1830591" y="8109989"/>
            <a:ext cx="32914828" cy="22927269"/>
          </a:xfrm>
          <a:prstGeom prst="rect">
            <a:avLst/>
          </a:prstGeom>
        </p:spPr>
        <p:txBody>
          <a:bodyPr vert="eaVert" lIns="286431" tIns="143216" rIns="286431" bIns="14321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6709" y="1391247"/>
            <a:ext cx="8228704" cy="29645968"/>
          </a:xfrm>
          <a:prstGeom prst="rect">
            <a:avLst/>
          </a:prstGeom>
        </p:spPr>
        <p:txBody>
          <a:bodyPr vert="eaVert" lIns="286431" tIns="143216" rIns="286431" bIns="143216"/>
          <a:lstStyle/>
          <a:p>
            <a:r>
              <a:rPr lang="en-US" smtClean="0"/>
              <a:t>Click to edit Master title style</a:t>
            </a:r>
            <a:endParaRPr lang="en-US"/>
          </a:p>
        </p:txBody>
      </p:sp>
      <p:sp>
        <p:nvSpPr>
          <p:cNvPr id="3" name="Vertical Text Placeholder 2"/>
          <p:cNvSpPr>
            <a:spLocks noGrp="1"/>
          </p:cNvSpPr>
          <p:nvPr>
            <p:ph type="body" orient="vert" idx="1"/>
          </p:nvPr>
        </p:nvSpPr>
        <p:spPr>
          <a:xfrm>
            <a:off x="1830588" y="1391247"/>
            <a:ext cx="24257496" cy="29645968"/>
          </a:xfrm>
          <a:prstGeom prst="rect">
            <a:avLst/>
          </a:prstGeom>
        </p:spPr>
        <p:txBody>
          <a:bodyPr vert="eaVert" lIns="286431" tIns="143216" rIns="286431" bIns="14321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393"/>
            <a:ext cx="25601416" cy="8879085"/>
          </a:xfrm>
        </p:spPr>
        <p:txBody>
          <a:bodyPr/>
          <a:lstStyle>
            <a:lvl1pPr marL="0" indent="0" algn="ctr">
              <a:buNone/>
              <a:defRPr/>
            </a:lvl1pPr>
            <a:lvl2pPr marL="1432102" indent="0" algn="ctr">
              <a:buNone/>
              <a:defRPr/>
            </a:lvl2pPr>
            <a:lvl3pPr marL="2864213" indent="0" algn="ctr">
              <a:buNone/>
              <a:defRPr/>
            </a:lvl3pPr>
            <a:lvl4pPr marL="4296310" indent="0" algn="ctr">
              <a:buNone/>
              <a:defRPr/>
            </a:lvl4pPr>
            <a:lvl5pPr marL="5728430" indent="0" algn="ctr">
              <a:buNone/>
              <a:defRPr/>
            </a:lvl5pPr>
            <a:lvl6pPr marL="7160536" indent="0" algn="ctr">
              <a:buNone/>
              <a:defRPr/>
            </a:lvl6pPr>
            <a:lvl7pPr marL="8592643" indent="0" algn="ctr">
              <a:buNone/>
              <a:defRPr/>
            </a:lvl7pPr>
            <a:lvl8pPr marL="10024758" indent="0" algn="ctr">
              <a:buNone/>
              <a:defRPr/>
            </a:lvl8pPr>
            <a:lvl9pPr marL="11456864" indent="0" algn="ctr">
              <a:buNone/>
              <a:defRPr/>
            </a:lvl9pPr>
          </a:lstStyle>
          <a:p>
            <a:r>
              <a:rPr lang="en-US" smtClean="0"/>
              <a:t>Click to edit Master subtitle style</a:t>
            </a:r>
            <a:endParaRPr lang="en-US"/>
          </a:p>
        </p:txBody>
      </p:sp>
    </p:spTree>
  </p:cSld>
  <p:clrMapOvr>
    <a:masterClrMapping/>
  </p:clrMapOvr>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nchor="b"/>
          <a:lstStyle>
            <a:lvl1pPr marL="0" indent="0">
              <a:buNone/>
              <a:defRPr sz="6200"/>
            </a:lvl1pPr>
            <a:lvl2pPr marL="1432102" indent="0">
              <a:buNone/>
              <a:defRPr sz="5800"/>
            </a:lvl2pPr>
            <a:lvl3pPr marL="2864213" indent="0">
              <a:buNone/>
              <a:defRPr sz="4900"/>
            </a:lvl3pPr>
            <a:lvl4pPr marL="4296310" indent="0">
              <a:buNone/>
              <a:defRPr sz="4500"/>
            </a:lvl4pPr>
            <a:lvl5pPr marL="5728430" indent="0">
              <a:buNone/>
              <a:defRPr sz="4500"/>
            </a:lvl5pPr>
            <a:lvl6pPr marL="7160536" indent="0">
              <a:buNone/>
              <a:defRPr sz="4500"/>
            </a:lvl6pPr>
            <a:lvl7pPr marL="8592643" indent="0">
              <a:buNone/>
              <a:defRPr sz="4500"/>
            </a:lvl7pPr>
            <a:lvl8pPr marL="10024758" indent="0">
              <a:buNone/>
              <a:defRPr sz="4500"/>
            </a:lvl8pPr>
            <a:lvl9pPr marL="11456864" indent="0">
              <a:buNone/>
              <a:defRPr sz="4500"/>
            </a:lvl9pPr>
          </a:lstStyle>
          <a:p>
            <a:pPr lvl="0"/>
            <a:r>
              <a:rPr lang="en-US" smtClean="0"/>
              <a:t>Click to edit Master text styles</a:t>
            </a:r>
          </a:p>
        </p:txBody>
      </p:sp>
    </p:spTree>
  </p:cSld>
  <p:clrMapOvr>
    <a:masterClrMapping/>
  </p:clrMapOvr>
  <p:transition/>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71879" y="9320217"/>
            <a:ext cx="6875860" cy="2239565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876362" y="9320217"/>
            <a:ext cx="6875860" cy="2239565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nchor="b"/>
          <a:lstStyle>
            <a:lvl1pPr marL="0" indent="0">
              <a:buNone/>
              <a:defRPr sz="7600" b="1"/>
            </a:lvl1pPr>
            <a:lvl2pPr marL="1432102" indent="0">
              <a:buNone/>
              <a:defRPr sz="6200" b="1"/>
            </a:lvl2pPr>
            <a:lvl3pPr marL="2864213" indent="0">
              <a:buNone/>
              <a:defRPr sz="5800" b="1"/>
            </a:lvl3pPr>
            <a:lvl4pPr marL="4296310" indent="0">
              <a:buNone/>
              <a:defRPr sz="4900" b="1"/>
            </a:lvl4pPr>
            <a:lvl5pPr marL="5728430" indent="0">
              <a:buNone/>
              <a:defRPr sz="4900" b="1"/>
            </a:lvl5pPr>
            <a:lvl6pPr marL="7160536" indent="0">
              <a:buNone/>
              <a:defRPr sz="4900" b="1"/>
            </a:lvl6pPr>
            <a:lvl7pPr marL="8592643" indent="0">
              <a:buNone/>
              <a:defRPr sz="4900" b="1"/>
            </a:lvl7pPr>
            <a:lvl8pPr marL="10024758" indent="0">
              <a:buNone/>
              <a:defRPr sz="4900" b="1"/>
            </a:lvl8pPr>
            <a:lvl9pPr marL="11456864"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nchor="b"/>
          <a:lstStyle>
            <a:lvl1pPr marL="0" indent="0">
              <a:buNone/>
              <a:defRPr sz="7600" b="1"/>
            </a:lvl1pPr>
            <a:lvl2pPr marL="1432102" indent="0">
              <a:buNone/>
              <a:defRPr sz="6200" b="1"/>
            </a:lvl2pPr>
            <a:lvl3pPr marL="2864213" indent="0">
              <a:buNone/>
              <a:defRPr sz="5800" b="1"/>
            </a:lvl3pPr>
            <a:lvl4pPr marL="4296310" indent="0">
              <a:buNone/>
              <a:defRPr sz="4900" b="1"/>
            </a:lvl4pPr>
            <a:lvl5pPr marL="5728430" indent="0">
              <a:buNone/>
              <a:defRPr sz="4900" b="1"/>
            </a:lvl5pPr>
            <a:lvl6pPr marL="7160536" indent="0">
              <a:buNone/>
              <a:defRPr sz="4900" b="1"/>
            </a:lvl6pPr>
            <a:lvl7pPr marL="8592643" indent="0">
              <a:buNone/>
              <a:defRPr sz="4900" b="1"/>
            </a:lvl7pPr>
            <a:lvl8pPr marL="10024758" indent="0">
              <a:buNone/>
              <a:defRPr sz="4900" b="1"/>
            </a:lvl8pPr>
            <a:lvl9pPr marL="11456864"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a:prstGeom prst="rect">
            <a:avLst/>
          </a:prstGeom>
        </p:spPr>
        <p:txBody>
          <a:bodyPr lIns="286458" tIns="143229" rIns="286458" bIns="143229" anchor="b"/>
          <a:lstStyle>
            <a:lvl1pPr marL="0" indent="0">
              <a:buNone/>
              <a:defRPr sz="7600" b="1"/>
            </a:lvl1pPr>
            <a:lvl2pPr marL="1432320" indent="0">
              <a:buNone/>
              <a:defRPr sz="6200" b="1"/>
            </a:lvl2pPr>
            <a:lvl3pPr marL="2864654" indent="0">
              <a:buNone/>
              <a:defRPr sz="5800" b="1"/>
            </a:lvl3pPr>
            <a:lvl4pPr marL="4296979" indent="0">
              <a:buNone/>
              <a:defRPr sz="4900" b="1"/>
            </a:lvl4pPr>
            <a:lvl5pPr marL="5729308" indent="0">
              <a:buNone/>
              <a:defRPr sz="4900" b="1"/>
            </a:lvl5pPr>
            <a:lvl6pPr marL="7161642" indent="0">
              <a:buNone/>
              <a:defRPr sz="4900" b="1"/>
            </a:lvl6pPr>
            <a:lvl7pPr marL="8593962" indent="0">
              <a:buNone/>
              <a:defRPr sz="4900" b="1"/>
            </a:lvl7pPr>
            <a:lvl8pPr marL="10026295" indent="0">
              <a:buNone/>
              <a:defRPr sz="4900" b="1"/>
            </a:lvl8pPr>
            <a:lvl9pPr marL="11458625"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a:prstGeom prst="rect">
            <a:avLst/>
          </a:prstGeom>
        </p:spPr>
        <p:txBody>
          <a:bodyPr lIns="286458" tIns="143229" rIns="286458" bIns="143229"/>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a:prstGeom prst="rect">
            <a:avLst/>
          </a:prstGeom>
        </p:spPr>
        <p:txBody>
          <a:bodyPr lIns="286458" tIns="143229" rIns="286458" bIns="143229" anchor="b"/>
          <a:lstStyle>
            <a:lvl1pPr marL="0" indent="0">
              <a:buNone/>
              <a:defRPr sz="7600" b="1"/>
            </a:lvl1pPr>
            <a:lvl2pPr marL="1432320" indent="0">
              <a:buNone/>
              <a:defRPr sz="6200" b="1"/>
            </a:lvl2pPr>
            <a:lvl3pPr marL="2864654" indent="0">
              <a:buNone/>
              <a:defRPr sz="5800" b="1"/>
            </a:lvl3pPr>
            <a:lvl4pPr marL="4296979" indent="0">
              <a:buNone/>
              <a:defRPr sz="4900" b="1"/>
            </a:lvl4pPr>
            <a:lvl5pPr marL="5729308" indent="0">
              <a:buNone/>
              <a:defRPr sz="4900" b="1"/>
            </a:lvl5pPr>
            <a:lvl6pPr marL="7161642" indent="0">
              <a:buNone/>
              <a:defRPr sz="4900" b="1"/>
            </a:lvl6pPr>
            <a:lvl7pPr marL="8593962" indent="0">
              <a:buNone/>
              <a:defRPr sz="4900" b="1"/>
            </a:lvl7pPr>
            <a:lvl8pPr marL="10026295" indent="0">
              <a:buNone/>
              <a:defRPr sz="4900" b="1"/>
            </a:lvl8pPr>
            <a:lvl9pPr marL="11458625"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a:prstGeom prst="rect">
            <a:avLst/>
          </a:prstGeom>
        </p:spPr>
        <p:txBody>
          <a:bodyPr lIns="286458" tIns="143229" rIns="286458" bIns="143229"/>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26" y="1385645"/>
            <a:ext cx="12032756" cy="5887340"/>
          </a:xfrm>
        </p:spPr>
        <p:txBody>
          <a:bodyPr/>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26" y="7272937"/>
            <a:ext cx="12032756" cy="23764277"/>
          </a:xfrm>
        </p:spPr>
        <p:txBody>
          <a:bodyPr/>
          <a:lstStyle>
            <a:lvl1pPr marL="0" indent="0">
              <a:buNone/>
              <a:defRPr sz="4500"/>
            </a:lvl1pPr>
            <a:lvl2pPr marL="1432102" indent="0">
              <a:buNone/>
              <a:defRPr sz="3600"/>
            </a:lvl2pPr>
            <a:lvl3pPr marL="2864213" indent="0">
              <a:buNone/>
              <a:defRPr sz="3100"/>
            </a:lvl3pPr>
            <a:lvl4pPr marL="4296310" indent="0">
              <a:buNone/>
              <a:defRPr sz="2700"/>
            </a:lvl4pPr>
            <a:lvl5pPr marL="5728430" indent="0">
              <a:buNone/>
              <a:defRPr sz="2700"/>
            </a:lvl5pPr>
            <a:lvl6pPr marL="7160536" indent="0">
              <a:buNone/>
              <a:defRPr sz="2700"/>
            </a:lvl6pPr>
            <a:lvl7pPr marL="8592643" indent="0">
              <a:buNone/>
              <a:defRPr sz="2700"/>
            </a:lvl7pPr>
            <a:lvl8pPr marL="10024758" indent="0">
              <a:buNone/>
              <a:defRPr sz="2700"/>
            </a:lvl8pPr>
            <a:lvl9pPr marL="11456864" indent="0">
              <a:buNone/>
              <a:defRPr sz="2700"/>
            </a:lvl9pPr>
          </a:lstStyle>
          <a:p>
            <a:pPr lvl="0"/>
            <a:r>
              <a:rPr lang="en-US" smtClean="0"/>
              <a:t>Click to edit Master text styles</a:t>
            </a:r>
          </a:p>
        </p:txBody>
      </p:sp>
    </p:spTree>
  </p:cSld>
  <p:clrMapOvr>
    <a:masterClrMapping/>
  </p:clrMapOvr>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78" y="24324178"/>
            <a:ext cx="21944708" cy="2872977"/>
          </a:xfrm>
        </p:spPr>
        <p:txBody>
          <a:bodyPr/>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78" y="3104854"/>
            <a:ext cx="21944708" cy="20846060"/>
          </a:xfrm>
        </p:spPr>
        <p:txBody>
          <a:bodyPr/>
          <a:lstStyle>
            <a:lvl1pPr marL="0" indent="0">
              <a:buNone/>
              <a:defRPr sz="9800"/>
            </a:lvl1pPr>
            <a:lvl2pPr marL="1432102" indent="0">
              <a:buNone/>
              <a:defRPr sz="8900"/>
            </a:lvl2pPr>
            <a:lvl3pPr marL="2864213" indent="0">
              <a:buNone/>
              <a:defRPr sz="7600"/>
            </a:lvl3pPr>
            <a:lvl4pPr marL="4296310" indent="0">
              <a:buNone/>
              <a:defRPr sz="6200"/>
            </a:lvl4pPr>
            <a:lvl5pPr marL="5728430" indent="0">
              <a:buNone/>
              <a:defRPr sz="6200"/>
            </a:lvl5pPr>
            <a:lvl6pPr marL="7160536" indent="0">
              <a:buNone/>
              <a:defRPr sz="6200"/>
            </a:lvl6pPr>
            <a:lvl7pPr marL="8592643" indent="0">
              <a:buNone/>
              <a:defRPr sz="6200"/>
            </a:lvl7pPr>
            <a:lvl8pPr marL="10024758" indent="0">
              <a:buNone/>
              <a:defRPr sz="6200"/>
            </a:lvl8pPr>
            <a:lvl9pPr marL="11456864"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578" y="27197157"/>
            <a:ext cx="21944708" cy="4077592"/>
          </a:xfrm>
        </p:spPr>
        <p:txBody>
          <a:bodyPr/>
          <a:lstStyle>
            <a:lvl1pPr marL="0" indent="0">
              <a:buNone/>
              <a:defRPr sz="4500"/>
            </a:lvl1pPr>
            <a:lvl2pPr marL="1432102" indent="0">
              <a:buNone/>
              <a:defRPr sz="3600"/>
            </a:lvl2pPr>
            <a:lvl3pPr marL="2864213" indent="0">
              <a:buNone/>
              <a:defRPr sz="3100"/>
            </a:lvl3pPr>
            <a:lvl4pPr marL="4296310" indent="0">
              <a:buNone/>
              <a:defRPr sz="2700"/>
            </a:lvl4pPr>
            <a:lvl5pPr marL="5728430" indent="0">
              <a:buNone/>
              <a:defRPr sz="2700"/>
            </a:lvl5pPr>
            <a:lvl6pPr marL="7160536" indent="0">
              <a:buNone/>
              <a:defRPr sz="2700"/>
            </a:lvl6pPr>
            <a:lvl7pPr marL="8592643" indent="0">
              <a:buNone/>
              <a:defRPr sz="2700"/>
            </a:lvl7pPr>
            <a:lvl8pPr marL="10024758" indent="0">
              <a:buNone/>
              <a:defRPr sz="2700"/>
            </a:lvl8pPr>
            <a:lvl9pPr marL="11456864" indent="0">
              <a:buNone/>
              <a:defRPr sz="2700"/>
            </a:lvl9pPr>
          </a:lstStyle>
          <a:p>
            <a:pPr lvl="0"/>
            <a:r>
              <a:rPr lang="en-US" smtClean="0"/>
              <a:t>Click to edit Master text styles</a:t>
            </a:r>
          </a:p>
        </p:txBody>
      </p:sp>
    </p:spTree>
  </p:cSld>
  <p:clrMapOvr>
    <a:masterClrMapping/>
  </p:clrMapOvr>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646060" y="904884"/>
            <a:ext cx="7358064" cy="3081099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71914" y="904884"/>
            <a:ext cx="21645564" cy="308109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399"/>
            <a:ext cx="25601416" cy="8879085"/>
          </a:xfrm>
        </p:spPr>
        <p:txBody>
          <a:bodyPr/>
          <a:lstStyle>
            <a:lvl1pPr marL="0" indent="0" algn="ctr">
              <a:buNone/>
              <a:defRPr/>
            </a:lvl1pPr>
            <a:lvl2pPr marL="1432026" indent="0" algn="ctr">
              <a:buNone/>
              <a:defRPr/>
            </a:lvl2pPr>
            <a:lvl3pPr marL="2864066" indent="0" algn="ctr">
              <a:buNone/>
              <a:defRPr/>
            </a:lvl3pPr>
            <a:lvl4pPr marL="4296092" indent="0" algn="ctr">
              <a:buNone/>
              <a:defRPr/>
            </a:lvl4pPr>
            <a:lvl5pPr marL="5728136" indent="0" algn="ctr">
              <a:buNone/>
              <a:defRPr/>
            </a:lvl5pPr>
            <a:lvl6pPr marL="7160171" indent="0" algn="ctr">
              <a:buNone/>
              <a:defRPr/>
            </a:lvl6pPr>
            <a:lvl7pPr marL="8592201" indent="0" algn="ctr">
              <a:buNone/>
              <a:defRPr/>
            </a:lvl7pPr>
            <a:lvl8pPr marL="10024245" indent="0" algn="ctr">
              <a:buNone/>
              <a:defRPr/>
            </a:lvl8pPr>
            <a:lvl9pPr marL="1145628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nchor="b"/>
          <a:lstStyle>
            <a:lvl1pPr marL="0" indent="0">
              <a:buNone/>
              <a:defRPr sz="6200"/>
            </a:lvl1pPr>
            <a:lvl2pPr marL="1432026" indent="0">
              <a:buNone/>
              <a:defRPr sz="5800"/>
            </a:lvl2pPr>
            <a:lvl3pPr marL="2864066" indent="0">
              <a:buNone/>
              <a:defRPr sz="4900"/>
            </a:lvl3pPr>
            <a:lvl4pPr marL="4296092" indent="0">
              <a:buNone/>
              <a:defRPr sz="4500"/>
            </a:lvl4pPr>
            <a:lvl5pPr marL="5728136" indent="0">
              <a:buNone/>
              <a:defRPr sz="4500"/>
            </a:lvl5pPr>
            <a:lvl6pPr marL="7160171" indent="0">
              <a:buNone/>
              <a:defRPr sz="4500"/>
            </a:lvl6pPr>
            <a:lvl7pPr marL="8592201" indent="0">
              <a:buNone/>
              <a:defRPr sz="4500"/>
            </a:lvl7pPr>
            <a:lvl8pPr marL="10024245" indent="0">
              <a:buNone/>
              <a:defRPr sz="4500"/>
            </a:lvl8pPr>
            <a:lvl9pPr marL="11456280" indent="0">
              <a:buNone/>
              <a:defRPr sz="4500"/>
            </a:lvl9pPr>
          </a:lstStyle>
          <a:p>
            <a:pPr lvl="0"/>
            <a:r>
              <a:rPr lang="en-US" smtClean="0"/>
              <a:t>Click to edit Master text styles</a:t>
            </a:r>
          </a:p>
        </p:txBody>
      </p:sp>
    </p:spTree>
  </p:cSld>
  <p:clrMapOvr>
    <a:masterClrMapping/>
  </p:clrMapOvr>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71883" y="9320217"/>
            <a:ext cx="14501812" cy="2239565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02315" y="9320217"/>
            <a:ext cx="14501812" cy="2239565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nchor="b"/>
          <a:lstStyle>
            <a:lvl1pPr marL="0" indent="0">
              <a:buNone/>
              <a:defRPr sz="7600" b="1"/>
            </a:lvl1pPr>
            <a:lvl2pPr marL="1432690" indent="0">
              <a:buNone/>
              <a:defRPr sz="6200" b="1"/>
            </a:lvl2pPr>
            <a:lvl3pPr marL="2865389" indent="0">
              <a:buNone/>
              <a:defRPr sz="5800" b="1"/>
            </a:lvl3pPr>
            <a:lvl4pPr marL="4298084" indent="0">
              <a:buNone/>
              <a:defRPr sz="4900" b="1"/>
            </a:lvl4pPr>
            <a:lvl5pPr marL="5730774" indent="0">
              <a:buNone/>
              <a:defRPr sz="4900" b="1"/>
            </a:lvl5pPr>
            <a:lvl6pPr marL="7163473" indent="0">
              <a:buNone/>
              <a:defRPr sz="4900" b="1"/>
            </a:lvl6pPr>
            <a:lvl7pPr marL="8596164" indent="0">
              <a:buNone/>
              <a:defRPr sz="4900" b="1"/>
            </a:lvl7pPr>
            <a:lvl8pPr marL="10028858" indent="0">
              <a:buNone/>
              <a:defRPr sz="4900" b="1"/>
            </a:lvl8pPr>
            <a:lvl9pPr marL="11461553"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nchor="b"/>
          <a:lstStyle>
            <a:lvl1pPr marL="0" indent="0">
              <a:buNone/>
              <a:defRPr sz="7600" b="1"/>
            </a:lvl1pPr>
            <a:lvl2pPr marL="1432690" indent="0">
              <a:buNone/>
              <a:defRPr sz="6200" b="1"/>
            </a:lvl2pPr>
            <a:lvl3pPr marL="2865389" indent="0">
              <a:buNone/>
              <a:defRPr sz="5800" b="1"/>
            </a:lvl3pPr>
            <a:lvl4pPr marL="4298084" indent="0">
              <a:buNone/>
              <a:defRPr sz="4900" b="1"/>
            </a:lvl4pPr>
            <a:lvl5pPr marL="5730774" indent="0">
              <a:buNone/>
              <a:defRPr sz="4900" b="1"/>
            </a:lvl5pPr>
            <a:lvl6pPr marL="7163473" indent="0">
              <a:buNone/>
              <a:defRPr sz="4900" b="1"/>
            </a:lvl6pPr>
            <a:lvl7pPr marL="8596164" indent="0">
              <a:buNone/>
              <a:defRPr sz="4900" b="1"/>
            </a:lvl7pPr>
            <a:lvl8pPr marL="10028858" indent="0">
              <a:buNone/>
              <a:defRPr sz="4900" b="1"/>
            </a:lvl8pPr>
            <a:lvl9pPr marL="11461553"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nchor="b"/>
          <a:lstStyle>
            <a:lvl1pPr marL="0" indent="0">
              <a:buNone/>
              <a:defRPr sz="7600" b="1"/>
            </a:lvl1pPr>
            <a:lvl2pPr marL="1432026" indent="0">
              <a:buNone/>
              <a:defRPr sz="6200" b="1"/>
            </a:lvl2pPr>
            <a:lvl3pPr marL="2864066" indent="0">
              <a:buNone/>
              <a:defRPr sz="5800" b="1"/>
            </a:lvl3pPr>
            <a:lvl4pPr marL="4296092" indent="0">
              <a:buNone/>
              <a:defRPr sz="4900" b="1"/>
            </a:lvl4pPr>
            <a:lvl5pPr marL="5728136" indent="0">
              <a:buNone/>
              <a:defRPr sz="4900" b="1"/>
            </a:lvl5pPr>
            <a:lvl6pPr marL="7160171" indent="0">
              <a:buNone/>
              <a:defRPr sz="4900" b="1"/>
            </a:lvl6pPr>
            <a:lvl7pPr marL="8592201" indent="0">
              <a:buNone/>
              <a:defRPr sz="4900" b="1"/>
            </a:lvl7pPr>
            <a:lvl8pPr marL="10024245" indent="0">
              <a:buNone/>
              <a:defRPr sz="4900" b="1"/>
            </a:lvl8pPr>
            <a:lvl9pPr marL="11456280"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nchor="b"/>
          <a:lstStyle>
            <a:lvl1pPr marL="0" indent="0">
              <a:buNone/>
              <a:defRPr sz="7600" b="1"/>
            </a:lvl1pPr>
            <a:lvl2pPr marL="1432026" indent="0">
              <a:buNone/>
              <a:defRPr sz="6200" b="1"/>
            </a:lvl2pPr>
            <a:lvl3pPr marL="2864066" indent="0">
              <a:buNone/>
              <a:defRPr sz="5800" b="1"/>
            </a:lvl3pPr>
            <a:lvl4pPr marL="4296092" indent="0">
              <a:buNone/>
              <a:defRPr sz="4900" b="1"/>
            </a:lvl4pPr>
            <a:lvl5pPr marL="5728136" indent="0">
              <a:buNone/>
              <a:defRPr sz="4900" b="1"/>
            </a:lvl5pPr>
            <a:lvl6pPr marL="7160171" indent="0">
              <a:buNone/>
              <a:defRPr sz="4900" b="1"/>
            </a:lvl6pPr>
            <a:lvl7pPr marL="8592201" indent="0">
              <a:buNone/>
              <a:defRPr sz="4900" b="1"/>
            </a:lvl7pPr>
            <a:lvl8pPr marL="10024245" indent="0">
              <a:buNone/>
              <a:defRPr sz="4900" b="1"/>
            </a:lvl8pPr>
            <a:lvl9pPr marL="11456280"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30" y="1385650"/>
            <a:ext cx="12032756" cy="5887340"/>
          </a:xfrm>
        </p:spPr>
        <p:txBody>
          <a:bodyPr/>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30" y="7272937"/>
            <a:ext cx="12032756" cy="23764277"/>
          </a:xfrm>
        </p:spPr>
        <p:txBody>
          <a:bodyPr/>
          <a:lstStyle>
            <a:lvl1pPr marL="0" indent="0">
              <a:buNone/>
              <a:defRPr sz="4500"/>
            </a:lvl1pPr>
            <a:lvl2pPr marL="1432026" indent="0">
              <a:buNone/>
              <a:defRPr sz="3600"/>
            </a:lvl2pPr>
            <a:lvl3pPr marL="2864066" indent="0">
              <a:buNone/>
              <a:defRPr sz="3100"/>
            </a:lvl3pPr>
            <a:lvl4pPr marL="4296092" indent="0">
              <a:buNone/>
              <a:defRPr sz="2700"/>
            </a:lvl4pPr>
            <a:lvl5pPr marL="5728136" indent="0">
              <a:buNone/>
              <a:defRPr sz="2700"/>
            </a:lvl5pPr>
            <a:lvl6pPr marL="7160171" indent="0">
              <a:buNone/>
              <a:defRPr sz="2700"/>
            </a:lvl6pPr>
            <a:lvl7pPr marL="8592201" indent="0">
              <a:buNone/>
              <a:defRPr sz="2700"/>
            </a:lvl7pPr>
            <a:lvl8pPr marL="10024245" indent="0">
              <a:buNone/>
              <a:defRPr sz="2700"/>
            </a:lvl8pPr>
            <a:lvl9pPr marL="11456280" indent="0">
              <a:buNone/>
              <a:defRPr sz="2700"/>
            </a:lvl9pPr>
          </a:lstStyle>
          <a:p>
            <a:pPr lvl="0"/>
            <a:r>
              <a:rPr lang="en-US" smtClean="0"/>
              <a:t>Click to edit Master text styles</a:t>
            </a:r>
          </a:p>
        </p:txBody>
      </p:sp>
    </p:spTree>
  </p:cSld>
  <p:clrMapOvr>
    <a:masterClrMapping/>
  </p:clrMapOvr>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82" y="24324178"/>
            <a:ext cx="21944708" cy="2872977"/>
          </a:xfrm>
        </p:spPr>
        <p:txBody>
          <a:bodyPr/>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82" y="3104854"/>
            <a:ext cx="21944708" cy="20846060"/>
          </a:xfrm>
        </p:spPr>
        <p:txBody>
          <a:bodyPr/>
          <a:lstStyle>
            <a:lvl1pPr marL="0" indent="0">
              <a:buNone/>
              <a:defRPr sz="9800"/>
            </a:lvl1pPr>
            <a:lvl2pPr marL="1432026" indent="0">
              <a:buNone/>
              <a:defRPr sz="8900"/>
            </a:lvl2pPr>
            <a:lvl3pPr marL="2864066" indent="0">
              <a:buNone/>
              <a:defRPr sz="7600"/>
            </a:lvl3pPr>
            <a:lvl4pPr marL="4296092" indent="0">
              <a:buNone/>
              <a:defRPr sz="6200"/>
            </a:lvl4pPr>
            <a:lvl5pPr marL="5728136" indent="0">
              <a:buNone/>
              <a:defRPr sz="6200"/>
            </a:lvl5pPr>
            <a:lvl6pPr marL="7160171" indent="0">
              <a:buNone/>
              <a:defRPr sz="6200"/>
            </a:lvl6pPr>
            <a:lvl7pPr marL="8592201" indent="0">
              <a:buNone/>
              <a:defRPr sz="6200"/>
            </a:lvl7pPr>
            <a:lvl8pPr marL="10024245" indent="0">
              <a:buNone/>
              <a:defRPr sz="6200"/>
            </a:lvl8pPr>
            <a:lvl9pPr marL="11456280"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582" y="27197157"/>
            <a:ext cx="21944708" cy="4077592"/>
          </a:xfrm>
        </p:spPr>
        <p:txBody>
          <a:bodyPr/>
          <a:lstStyle>
            <a:lvl1pPr marL="0" indent="0">
              <a:buNone/>
              <a:defRPr sz="4500"/>
            </a:lvl1pPr>
            <a:lvl2pPr marL="1432026" indent="0">
              <a:buNone/>
              <a:defRPr sz="3600"/>
            </a:lvl2pPr>
            <a:lvl3pPr marL="2864066" indent="0">
              <a:buNone/>
              <a:defRPr sz="3100"/>
            </a:lvl3pPr>
            <a:lvl4pPr marL="4296092" indent="0">
              <a:buNone/>
              <a:defRPr sz="2700"/>
            </a:lvl4pPr>
            <a:lvl5pPr marL="5728136" indent="0">
              <a:buNone/>
              <a:defRPr sz="2700"/>
            </a:lvl5pPr>
            <a:lvl6pPr marL="7160171" indent="0">
              <a:buNone/>
              <a:defRPr sz="2700"/>
            </a:lvl6pPr>
            <a:lvl7pPr marL="8592201" indent="0">
              <a:buNone/>
              <a:defRPr sz="2700"/>
            </a:lvl7pPr>
            <a:lvl8pPr marL="10024245" indent="0">
              <a:buNone/>
              <a:defRPr sz="2700"/>
            </a:lvl8pPr>
            <a:lvl9pPr marL="11456280" indent="0">
              <a:buNone/>
              <a:defRPr sz="2700"/>
            </a:lvl9pPr>
          </a:lstStyle>
          <a:p>
            <a:pPr lvl="0"/>
            <a:r>
              <a:rPr lang="en-US" smtClean="0"/>
              <a:t>Click to edit Master text styles</a:t>
            </a:r>
          </a:p>
        </p:txBody>
      </p:sp>
    </p:spTree>
  </p:cSld>
  <p:clrMapOvr>
    <a:masterClrMapping/>
  </p:clrMapOvr>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646060" y="904884"/>
            <a:ext cx="7358064" cy="3081099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71918" y="904884"/>
            <a:ext cx="21645564" cy="308109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404"/>
            <a:ext cx="25601416" cy="8879085"/>
          </a:xfrm>
        </p:spPr>
        <p:txBody>
          <a:bodyPr/>
          <a:lstStyle>
            <a:lvl1pPr marL="0" indent="0" algn="ctr">
              <a:buNone/>
              <a:defRPr/>
            </a:lvl1pPr>
            <a:lvl2pPr marL="1431955" indent="0" algn="ctr">
              <a:buNone/>
              <a:defRPr/>
            </a:lvl2pPr>
            <a:lvl3pPr marL="2863919" indent="0" algn="ctr">
              <a:buNone/>
              <a:defRPr/>
            </a:lvl3pPr>
            <a:lvl4pPr marL="4295869" indent="0" algn="ctr">
              <a:buNone/>
              <a:defRPr/>
            </a:lvl4pPr>
            <a:lvl5pPr marL="5727841" indent="0" algn="ctr">
              <a:buNone/>
              <a:defRPr/>
            </a:lvl5pPr>
            <a:lvl6pPr marL="7159805" indent="0" algn="ctr">
              <a:buNone/>
              <a:defRPr/>
            </a:lvl6pPr>
            <a:lvl7pPr marL="8591764" indent="0" algn="ctr">
              <a:buNone/>
              <a:defRPr/>
            </a:lvl7pPr>
            <a:lvl8pPr marL="10023733" indent="0" algn="ctr">
              <a:buNone/>
              <a:defRPr/>
            </a:lvl8pPr>
            <a:lvl9pPr marL="11455692" indent="0" algn="ctr">
              <a:buNone/>
              <a:defRPr/>
            </a:lvl9pPr>
          </a:lstStyle>
          <a:p>
            <a:r>
              <a:rPr lang="en-US" smtClean="0"/>
              <a:t>Click to edit Master subtitle style</a:t>
            </a:r>
            <a:endParaRPr lang="en-US"/>
          </a:p>
        </p:txBody>
      </p:sp>
    </p:spTree>
  </p:cSld>
  <p:clrMapOvr>
    <a:masterClrMapping/>
  </p:clrMapOvr>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nchor="b"/>
          <a:lstStyle>
            <a:lvl1pPr marL="0" indent="0">
              <a:buNone/>
              <a:defRPr sz="6200"/>
            </a:lvl1pPr>
            <a:lvl2pPr marL="1431955" indent="0">
              <a:buNone/>
              <a:defRPr sz="5800"/>
            </a:lvl2pPr>
            <a:lvl3pPr marL="2863919" indent="0">
              <a:buNone/>
              <a:defRPr sz="4900"/>
            </a:lvl3pPr>
            <a:lvl4pPr marL="4295869" indent="0">
              <a:buNone/>
              <a:defRPr sz="4500"/>
            </a:lvl4pPr>
            <a:lvl5pPr marL="5727841" indent="0">
              <a:buNone/>
              <a:defRPr sz="4500"/>
            </a:lvl5pPr>
            <a:lvl6pPr marL="7159805" indent="0">
              <a:buNone/>
              <a:defRPr sz="4500"/>
            </a:lvl6pPr>
            <a:lvl7pPr marL="8591764" indent="0">
              <a:buNone/>
              <a:defRPr sz="4500"/>
            </a:lvl7pPr>
            <a:lvl8pPr marL="10023733" indent="0">
              <a:buNone/>
              <a:defRPr sz="4500"/>
            </a:lvl8pPr>
            <a:lvl9pPr marL="11455692" indent="0">
              <a:buNone/>
              <a:defRPr sz="4500"/>
            </a:lvl9pPr>
          </a:lstStyle>
          <a:p>
            <a:pPr lvl="0"/>
            <a:r>
              <a:rPr lang="en-US" smtClean="0"/>
              <a:t>Click to edit Master text styles</a:t>
            </a: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1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71879" y="9320217"/>
            <a:ext cx="6875860" cy="2239565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876362" y="9320217"/>
            <a:ext cx="6875860" cy="2239565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nchor="b"/>
          <a:lstStyle>
            <a:lvl1pPr marL="0" indent="0">
              <a:buNone/>
              <a:defRPr sz="7600" b="1"/>
            </a:lvl1pPr>
            <a:lvl2pPr marL="1431955" indent="0">
              <a:buNone/>
              <a:defRPr sz="6200" b="1"/>
            </a:lvl2pPr>
            <a:lvl3pPr marL="2863919" indent="0">
              <a:buNone/>
              <a:defRPr sz="5800" b="1"/>
            </a:lvl3pPr>
            <a:lvl4pPr marL="4295869" indent="0">
              <a:buNone/>
              <a:defRPr sz="4900" b="1"/>
            </a:lvl4pPr>
            <a:lvl5pPr marL="5727841" indent="0">
              <a:buNone/>
              <a:defRPr sz="4900" b="1"/>
            </a:lvl5pPr>
            <a:lvl6pPr marL="7159805" indent="0">
              <a:buNone/>
              <a:defRPr sz="4900" b="1"/>
            </a:lvl6pPr>
            <a:lvl7pPr marL="8591764" indent="0">
              <a:buNone/>
              <a:defRPr sz="4900" b="1"/>
            </a:lvl7pPr>
            <a:lvl8pPr marL="10023733" indent="0">
              <a:buNone/>
              <a:defRPr sz="4900" b="1"/>
            </a:lvl8pPr>
            <a:lvl9pPr marL="11455692"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nchor="b"/>
          <a:lstStyle>
            <a:lvl1pPr marL="0" indent="0">
              <a:buNone/>
              <a:defRPr sz="7600" b="1"/>
            </a:lvl1pPr>
            <a:lvl2pPr marL="1431955" indent="0">
              <a:buNone/>
              <a:defRPr sz="6200" b="1"/>
            </a:lvl2pPr>
            <a:lvl3pPr marL="2863919" indent="0">
              <a:buNone/>
              <a:defRPr sz="5800" b="1"/>
            </a:lvl3pPr>
            <a:lvl4pPr marL="4295869" indent="0">
              <a:buNone/>
              <a:defRPr sz="4900" b="1"/>
            </a:lvl4pPr>
            <a:lvl5pPr marL="5727841" indent="0">
              <a:buNone/>
              <a:defRPr sz="4900" b="1"/>
            </a:lvl5pPr>
            <a:lvl6pPr marL="7159805" indent="0">
              <a:buNone/>
              <a:defRPr sz="4900" b="1"/>
            </a:lvl6pPr>
            <a:lvl7pPr marL="8591764" indent="0">
              <a:buNone/>
              <a:defRPr sz="4900" b="1"/>
            </a:lvl7pPr>
            <a:lvl8pPr marL="10023733" indent="0">
              <a:buNone/>
              <a:defRPr sz="4900" b="1"/>
            </a:lvl8pPr>
            <a:lvl9pPr marL="11455692"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34" y="1385655"/>
            <a:ext cx="12032756" cy="5887340"/>
          </a:xfrm>
        </p:spPr>
        <p:txBody>
          <a:bodyPr/>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34" y="7272937"/>
            <a:ext cx="12032756" cy="23764277"/>
          </a:xfrm>
        </p:spPr>
        <p:txBody>
          <a:bodyPr/>
          <a:lstStyle>
            <a:lvl1pPr marL="0" indent="0">
              <a:buNone/>
              <a:defRPr sz="4500"/>
            </a:lvl1pPr>
            <a:lvl2pPr marL="1431955" indent="0">
              <a:buNone/>
              <a:defRPr sz="3600"/>
            </a:lvl2pPr>
            <a:lvl3pPr marL="2863919" indent="0">
              <a:buNone/>
              <a:defRPr sz="3100"/>
            </a:lvl3pPr>
            <a:lvl4pPr marL="4295869" indent="0">
              <a:buNone/>
              <a:defRPr sz="2700"/>
            </a:lvl4pPr>
            <a:lvl5pPr marL="5727841" indent="0">
              <a:buNone/>
              <a:defRPr sz="2700"/>
            </a:lvl5pPr>
            <a:lvl6pPr marL="7159805" indent="0">
              <a:buNone/>
              <a:defRPr sz="2700"/>
            </a:lvl6pPr>
            <a:lvl7pPr marL="8591764" indent="0">
              <a:buNone/>
              <a:defRPr sz="2700"/>
            </a:lvl7pPr>
            <a:lvl8pPr marL="10023733" indent="0">
              <a:buNone/>
              <a:defRPr sz="2700"/>
            </a:lvl8pPr>
            <a:lvl9pPr marL="11455692" indent="0">
              <a:buNone/>
              <a:defRPr sz="2700"/>
            </a:lvl9pPr>
          </a:lstStyle>
          <a:p>
            <a:pPr lvl="0"/>
            <a:r>
              <a:rPr lang="en-US" smtClean="0"/>
              <a:t>Click to edit Master text styles</a:t>
            </a:r>
          </a:p>
        </p:txBody>
      </p:sp>
    </p:spTree>
  </p:cSld>
  <p:clrMapOvr>
    <a:masterClrMapping/>
  </p:clrMapOvr>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87" y="24324178"/>
            <a:ext cx="21944708" cy="2872977"/>
          </a:xfrm>
        </p:spPr>
        <p:txBody>
          <a:bodyPr/>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87" y="3104854"/>
            <a:ext cx="21944708" cy="20846060"/>
          </a:xfrm>
        </p:spPr>
        <p:txBody>
          <a:bodyPr/>
          <a:lstStyle>
            <a:lvl1pPr marL="0" indent="0">
              <a:buNone/>
              <a:defRPr sz="9800"/>
            </a:lvl1pPr>
            <a:lvl2pPr marL="1431955" indent="0">
              <a:buNone/>
              <a:defRPr sz="8900"/>
            </a:lvl2pPr>
            <a:lvl3pPr marL="2863919" indent="0">
              <a:buNone/>
              <a:defRPr sz="7600"/>
            </a:lvl3pPr>
            <a:lvl4pPr marL="4295869" indent="0">
              <a:buNone/>
              <a:defRPr sz="6200"/>
            </a:lvl4pPr>
            <a:lvl5pPr marL="5727841" indent="0">
              <a:buNone/>
              <a:defRPr sz="6200"/>
            </a:lvl5pPr>
            <a:lvl6pPr marL="7159805" indent="0">
              <a:buNone/>
              <a:defRPr sz="6200"/>
            </a:lvl6pPr>
            <a:lvl7pPr marL="8591764" indent="0">
              <a:buNone/>
              <a:defRPr sz="6200"/>
            </a:lvl7pPr>
            <a:lvl8pPr marL="10023733" indent="0">
              <a:buNone/>
              <a:defRPr sz="6200"/>
            </a:lvl8pPr>
            <a:lvl9pPr marL="11455692"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587" y="27197157"/>
            <a:ext cx="21944708" cy="4077592"/>
          </a:xfrm>
        </p:spPr>
        <p:txBody>
          <a:bodyPr/>
          <a:lstStyle>
            <a:lvl1pPr marL="0" indent="0">
              <a:buNone/>
              <a:defRPr sz="4500"/>
            </a:lvl1pPr>
            <a:lvl2pPr marL="1431955" indent="0">
              <a:buNone/>
              <a:defRPr sz="3600"/>
            </a:lvl2pPr>
            <a:lvl3pPr marL="2863919" indent="0">
              <a:buNone/>
              <a:defRPr sz="3100"/>
            </a:lvl3pPr>
            <a:lvl4pPr marL="4295869" indent="0">
              <a:buNone/>
              <a:defRPr sz="2700"/>
            </a:lvl4pPr>
            <a:lvl5pPr marL="5727841" indent="0">
              <a:buNone/>
              <a:defRPr sz="2700"/>
            </a:lvl5pPr>
            <a:lvl6pPr marL="7159805" indent="0">
              <a:buNone/>
              <a:defRPr sz="2700"/>
            </a:lvl6pPr>
            <a:lvl7pPr marL="8591764" indent="0">
              <a:buNone/>
              <a:defRPr sz="2700"/>
            </a:lvl7pPr>
            <a:lvl8pPr marL="10023733" indent="0">
              <a:buNone/>
              <a:defRPr sz="2700"/>
            </a:lvl8pPr>
            <a:lvl9pPr marL="11455692" indent="0">
              <a:buNone/>
              <a:defRPr sz="2700"/>
            </a:lvl9pPr>
          </a:lstStyle>
          <a:p>
            <a:pPr lvl="0"/>
            <a:r>
              <a:rPr lang="en-US" smtClean="0"/>
              <a:t>Click to edit Master text styles</a:t>
            </a:r>
          </a:p>
        </p:txBody>
      </p:sp>
    </p:spTree>
  </p:cSld>
  <p:clrMapOvr>
    <a:masterClrMapping/>
  </p:clrMapOvr>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646060" y="904884"/>
            <a:ext cx="7358064" cy="3081099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71922" y="904884"/>
            <a:ext cx="21645564" cy="308109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409"/>
            <a:ext cx="25601416" cy="8879085"/>
          </a:xfrm>
        </p:spPr>
        <p:txBody>
          <a:bodyPr/>
          <a:lstStyle>
            <a:lvl1pPr marL="0" indent="0" algn="ctr">
              <a:buNone/>
              <a:defRPr/>
            </a:lvl1pPr>
            <a:lvl2pPr marL="1431879" indent="0" algn="ctr">
              <a:buNone/>
              <a:defRPr/>
            </a:lvl2pPr>
            <a:lvl3pPr marL="2863771" indent="0" algn="ctr">
              <a:buNone/>
              <a:defRPr/>
            </a:lvl3pPr>
            <a:lvl4pPr marL="4295646" indent="0" algn="ctr">
              <a:buNone/>
              <a:defRPr/>
            </a:lvl4pPr>
            <a:lvl5pPr marL="5727547" indent="0" algn="ctr">
              <a:buNone/>
              <a:defRPr/>
            </a:lvl5pPr>
            <a:lvl6pPr marL="7159435" indent="0" algn="ctr">
              <a:buNone/>
              <a:defRPr/>
            </a:lvl6pPr>
            <a:lvl7pPr marL="8591323" indent="0" algn="ctr">
              <a:buNone/>
              <a:defRPr/>
            </a:lvl7pPr>
            <a:lvl8pPr marL="10023220" indent="0" algn="ctr">
              <a:buNone/>
              <a:defRPr/>
            </a:lvl8pPr>
            <a:lvl9pPr marL="11455108" indent="0" algn="ctr">
              <a:buNone/>
              <a:defRPr/>
            </a:lvl9pPr>
          </a:lstStyle>
          <a:p>
            <a:r>
              <a:rPr lang="en-US" smtClean="0"/>
              <a:t>Click to edit Master subtitle style</a:t>
            </a:r>
            <a:endParaRPr lang="en-US"/>
          </a:p>
        </p:txBody>
      </p:sp>
    </p:spTree>
  </p:cSld>
  <p:clrMapOvr>
    <a:masterClrMapping/>
  </p:clrMapOvr>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14" y="1385630"/>
            <a:ext cx="12032756" cy="5887340"/>
          </a:xfrm>
        </p:spPr>
        <p:txBody>
          <a:bodyPr anchor="b"/>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a:prstGeom prst="rect">
            <a:avLst/>
          </a:prstGeom>
        </p:spPr>
        <p:txBody>
          <a:bodyPr lIns="286458" tIns="143229" rIns="286458" bIns="143229"/>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14" y="7272937"/>
            <a:ext cx="12032756" cy="23764277"/>
          </a:xfrm>
          <a:prstGeom prst="rect">
            <a:avLst/>
          </a:prstGeom>
        </p:spPr>
        <p:txBody>
          <a:bodyPr lIns="286458" tIns="143229" rIns="286458" bIns="143229"/>
          <a:lstStyle>
            <a:lvl1pPr marL="0" indent="0">
              <a:buNone/>
              <a:defRPr sz="4500"/>
            </a:lvl1pPr>
            <a:lvl2pPr marL="1432320" indent="0">
              <a:buNone/>
              <a:defRPr sz="3600"/>
            </a:lvl2pPr>
            <a:lvl3pPr marL="2864654" indent="0">
              <a:buNone/>
              <a:defRPr sz="3100"/>
            </a:lvl3pPr>
            <a:lvl4pPr marL="4296979" indent="0">
              <a:buNone/>
              <a:defRPr sz="2700"/>
            </a:lvl4pPr>
            <a:lvl5pPr marL="5729308" indent="0">
              <a:buNone/>
              <a:defRPr sz="2700"/>
            </a:lvl5pPr>
            <a:lvl6pPr marL="7161642" indent="0">
              <a:buNone/>
              <a:defRPr sz="2700"/>
            </a:lvl6pPr>
            <a:lvl7pPr marL="8593962" indent="0">
              <a:buNone/>
              <a:defRPr sz="2700"/>
            </a:lvl7pPr>
            <a:lvl8pPr marL="10026295" indent="0">
              <a:buNone/>
              <a:defRPr sz="2700"/>
            </a:lvl8pPr>
            <a:lvl9pPr marL="11458625" indent="0">
              <a:buNone/>
              <a:defRPr sz="2700"/>
            </a:lvl9pPr>
          </a:lstStyle>
          <a:p>
            <a:pPr lvl="0"/>
            <a:r>
              <a:rPr lang="en-US" smtClean="0"/>
              <a:t>Click to edit Master text styles</a:t>
            </a:r>
          </a:p>
        </p:txBody>
      </p:sp>
    </p:spTree>
  </p:cSld>
  <p:clrMapOvr>
    <a:masterClrMapping/>
  </p:clrMapOvr>
  <p:transition/>
</p:sldLayout>
</file>

<file path=ppt/slideLayouts/slideLayout5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nchor="b"/>
          <a:lstStyle>
            <a:lvl1pPr marL="0" indent="0">
              <a:buNone/>
              <a:defRPr sz="6200"/>
            </a:lvl1pPr>
            <a:lvl2pPr marL="1431879" indent="0">
              <a:buNone/>
              <a:defRPr sz="5800"/>
            </a:lvl2pPr>
            <a:lvl3pPr marL="2863771" indent="0">
              <a:buNone/>
              <a:defRPr sz="4900"/>
            </a:lvl3pPr>
            <a:lvl4pPr marL="4295646" indent="0">
              <a:buNone/>
              <a:defRPr sz="4500"/>
            </a:lvl4pPr>
            <a:lvl5pPr marL="5727547" indent="0">
              <a:buNone/>
              <a:defRPr sz="4500"/>
            </a:lvl5pPr>
            <a:lvl6pPr marL="7159435" indent="0">
              <a:buNone/>
              <a:defRPr sz="4500"/>
            </a:lvl6pPr>
            <a:lvl7pPr marL="8591323" indent="0">
              <a:buNone/>
              <a:defRPr sz="4500"/>
            </a:lvl7pPr>
            <a:lvl8pPr marL="10023220" indent="0">
              <a:buNone/>
              <a:defRPr sz="4500"/>
            </a:lvl8pPr>
            <a:lvl9pPr marL="11455108" indent="0">
              <a:buNone/>
              <a:defRPr sz="4500"/>
            </a:lvl9pPr>
          </a:lstStyle>
          <a:p>
            <a:pPr lvl="0"/>
            <a:r>
              <a:rPr lang="en-US" smtClean="0"/>
              <a:t>Click to edit Master text styles</a:t>
            </a:r>
          </a:p>
        </p:txBody>
      </p:sp>
    </p:spTree>
  </p:cSld>
  <p:clrMapOvr>
    <a:masterClrMapping/>
  </p:clrMapOvr>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824162" y="27779662"/>
            <a:ext cx="6875860" cy="583644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128646" y="27779662"/>
            <a:ext cx="6875860" cy="583644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nchor="b"/>
          <a:lstStyle>
            <a:lvl1pPr marL="0" indent="0">
              <a:buNone/>
              <a:defRPr sz="7600" b="1"/>
            </a:lvl1pPr>
            <a:lvl2pPr marL="1431879" indent="0">
              <a:buNone/>
              <a:defRPr sz="6200" b="1"/>
            </a:lvl2pPr>
            <a:lvl3pPr marL="2863771" indent="0">
              <a:buNone/>
              <a:defRPr sz="5800" b="1"/>
            </a:lvl3pPr>
            <a:lvl4pPr marL="4295646" indent="0">
              <a:buNone/>
              <a:defRPr sz="4900" b="1"/>
            </a:lvl4pPr>
            <a:lvl5pPr marL="5727547" indent="0">
              <a:buNone/>
              <a:defRPr sz="4900" b="1"/>
            </a:lvl5pPr>
            <a:lvl6pPr marL="7159435" indent="0">
              <a:buNone/>
              <a:defRPr sz="4900" b="1"/>
            </a:lvl6pPr>
            <a:lvl7pPr marL="8591323" indent="0">
              <a:buNone/>
              <a:defRPr sz="4900" b="1"/>
            </a:lvl7pPr>
            <a:lvl8pPr marL="10023220" indent="0">
              <a:buNone/>
              <a:defRPr sz="4900" b="1"/>
            </a:lvl8pPr>
            <a:lvl9pPr marL="11455108"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nchor="b"/>
          <a:lstStyle>
            <a:lvl1pPr marL="0" indent="0">
              <a:buNone/>
              <a:defRPr sz="7600" b="1"/>
            </a:lvl1pPr>
            <a:lvl2pPr marL="1431879" indent="0">
              <a:buNone/>
              <a:defRPr sz="6200" b="1"/>
            </a:lvl2pPr>
            <a:lvl3pPr marL="2863771" indent="0">
              <a:buNone/>
              <a:defRPr sz="5800" b="1"/>
            </a:lvl3pPr>
            <a:lvl4pPr marL="4295646" indent="0">
              <a:buNone/>
              <a:defRPr sz="4900" b="1"/>
            </a:lvl4pPr>
            <a:lvl5pPr marL="5727547" indent="0">
              <a:buNone/>
              <a:defRPr sz="4900" b="1"/>
            </a:lvl5pPr>
            <a:lvl6pPr marL="7159435" indent="0">
              <a:buNone/>
              <a:defRPr sz="4900" b="1"/>
            </a:lvl6pPr>
            <a:lvl7pPr marL="8591323" indent="0">
              <a:buNone/>
              <a:defRPr sz="4900" b="1"/>
            </a:lvl7pPr>
            <a:lvl8pPr marL="10023220" indent="0">
              <a:buNone/>
              <a:defRPr sz="4900" b="1"/>
            </a:lvl8pPr>
            <a:lvl9pPr marL="11455108"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38" y="1385659"/>
            <a:ext cx="12032756" cy="5887340"/>
          </a:xfrm>
        </p:spPr>
        <p:txBody>
          <a:bodyPr anchor="b"/>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38" y="7272937"/>
            <a:ext cx="12032756" cy="23764277"/>
          </a:xfrm>
        </p:spPr>
        <p:txBody>
          <a:bodyPr/>
          <a:lstStyle>
            <a:lvl1pPr marL="0" indent="0">
              <a:buNone/>
              <a:defRPr sz="4500"/>
            </a:lvl1pPr>
            <a:lvl2pPr marL="1431879" indent="0">
              <a:buNone/>
              <a:defRPr sz="3600"/>
            </a:lvl2pPr>
            <a:lvl3pPr marL="2863771" indent="0">
              <a:buNone/>
              <a:defRPr sz="3100"/>
            </a:lvl3pPr>
            <a:lvl4pPr marL="4295646" indent="0">
              <a:buNone/>
              <a:defRPr sz="2700"/>
            </a:lvl4pPr>
            <a:lvl5pPr marL="5727547" indent="0">
              <a:buNone/>
              <a:defRPr sz="2700"/>
            </a:lvl5pPr>
            <a:lvl6pPr marL="7159435" indent="0">
              <a:buNone/>
              <a:defRPr sz="2700"/>
            </a:lvl6pPr>
            <a:lvl7pPr marL="8591323" indent="0">
              <a:buNone/>
              <a:defRPr sz="2700"/>
            </a:lvl7pPr>
            <a:lvl8pPr marL="10023220" indent="0">
              <a:buNone/>
              <a:defRPr sz="2700"/>
            </a:lvl8pPr>
            <a:lvl9pPr marL="11455108" indent="0">
              <a:buNone/>
              <a:defRPr sz="2700"/>
            </a:lvl9pPr>
          </a:lstStyle>
          <a:p>
            <a:pPr lvl="0"/>
            <a:r>
              <a:rPr lang="en-US" smtClean="0"/>
              <a:t>Click to edit Master text styles</a:t>
            </a:r>
          </a:p>
        </p:txBody>
      </p:sp>
    </p:spTree>
  </p:cSld>
  <p:clrMapOvr>
    <a:masterClrMapping/>
  </p:clrMapOvr>
  <p:transition/>
</p:sldLayout>
</file>

<file path=ppt/slideLayouts/slideLayout5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91" y="24324178"/>
            <a:ext cx="21944708" cy="2872977"/>
          </a:xfrm>
        </p:spPr>
        <p:txBody>
          <a:bodyPr anchor="b"/>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91" y="3104854"/>
            <a:ext cx="21944708" cy="20846060"/>
          </a:xfrm>
        </p:spPr>
        <p:txBody>
          <a:bodyPr/>
          <a:lstStyle>
            <a:lvl1pPr marL="0" indent="0">
              <a:buNone/>
              <a:defRPr sz="9800"/>
            </a:lvl1pPr>
            <a:lvl2pPr marL="1431879" indent="0">
              <a:buNone/>
              <a:defRPr sz="8900"/>
            </a:lvl2pPr>
            <a:lvl3pPr marL="2863771" indent="0">
              <a:buNone/>
              <a:defRPr sz="7600"/>
            </a:lvl3pPr>
            <a:lvl4pPr marL="4295646" indent="0">
              <a:buNone/>
              <a:defRPr sz="6200"/>
            </a:lvl4pPr>
            <a:lvl5pPr marL="5727547" indent="0">
              <a:buNone/>
              <a:defRPr sz="6200"/>
            </a:lvl5pPr>
            <a:lvl6pPr marL="7159435" indent="0">
              <a:buNone/>
              <a:defRPr sz="6200"/>
            </a:lvl6pPr>
            <a:lvl7pPr marL="8591323" indent="0">
              <a:buNone/>
              <a:defRPr sz="6200"/>
            </a:lvl7pPr>
            <a:lvl8pPr marL="10023220" indent="0">
              <a:buNone/>
              <a:defRPr sz="6200"/>
            </a:lvl8pPr>
            <a:lvl9pPr marL="11455108"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591" y="27197157"/>
            <a:ext cx="21944708" cy="4077592"/>
          </a:xfrm>
        </p:spPr>
        <p:txBody>
          <a:bodyPr/>
          <a:lstStyle>
            <a:lvl1pPr marL="0" indent="0">
              <a:buNone/>
              <a:defRPr sz="4500"/>
            </a:lvl1pPr>
            <a:lvl2pPr marL="1431879" indent="0">
              <a:buNone/>
              <a:defRPr sz="3600"/>
            </a:lvl2pPr>
            <a:lvl3pPr marL="2863771" indent="0">
              <a:buNone/>
              <a:defRPr sz="3100"/>
            </a:lvl3pPr>
            <a:lvl4pPr marL="4295646" indent="0">
              <a:buNone/>
              <a:defRPr sz="2700"/>
            </a:lvl4pPr>
            <a:lvl5pPr marL="5727547" indent="0">
              <a:buNone/>
              <a:defRPr sz="2700"/>
            </a:lvl5pPr>
            <a:lvl6pPr marL="7159435" indent="0">
              <a:buNone/>
              <a:defRPr sz="2700"/>
            </a:lvl6pPr>
            <a:lvl7pPr marL="8591323" indent="0">
              <a:buNone/>
              <a:defRPr sz="2700"/>
            </a:lvl7pPr>
            <a:lvl8pPr marL="10023220" indent="0">
              <a:buNone/>
              <a:defRPr sz="2700"/>
            </a:lvl8pPr>
            <a:lvl9pPr marL="11455108" indent="0">
              <a:buNone/>
              <a:defRPr sz="2700"/>
            </a:lvl9pPr>
          </a:lstStyle>
          <a:p>
            <a:pPr lvl="0"/>
            <a:r>
              <a:rPr lang="en-US" smtClean="0"/>
              <a:t>Click to edit Master text styles</a:t>
            </a:r>
          </a:p>
        </p:txBody>
      </p:sp>
    </p:spTree>
  </p:cSld>
  <p:clrMapOvr>
    <a:masterClrMapping/>
  </p:clrMapOvr>
  <p:transition/>
</p:sldLayout>
</file>

<file path=ppt/slideLayouts/slideLayout5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565998" y="27779662"/>
            <a:ext cx="8438556" cy="583644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50284" y="27779662"/>
            <a:ext cx="24887040" cy="583644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413"/>
            <a:ext cx="25601416" cy="8879085"/>
          </a:xfrm>
        </p:spPr>
        <p:txBody>
          <a:bodyPr/>
          <a:lstStyle>
            <a:lvl1pPr marL="0" indent="0" algn="ctr">
              <a:buNone/>
              <a:defRPr/>
            </a:lvl1pPr>
            <a:lvl2pPr marL="1431803" indent="0" algn="ctr">
              <a:buNone/>
              <a:defRPr/>
            </a:lvl2pPr>
            <a:lvl3pPr marL="2863624" indent="0" algn="ctr">
              <a:buNone/>
              <a:defRPr/>
            </a:lvl3pPr>
            <a:lvl4pPr marL="4295428" indent="0" algn="ctr">
              <a:buNone/>
              <a:defRPr/>
            </a:lvl4pPr>
            <a:lvl5pPr marL="5727253" indent="0" algn="ctr">
              <a:buNone/>
              <a:defRPr/>
            </a:lvl5pPr>
            <a:lvl6pPr marL="7159065" indent="0" algn="ctr">
              <a:buNone/>
              <a:defRPr/>
            </a:lvl6pPr>
            <a:lvl7pPr marL="8590882" indent="0" algn="ctr">
              <a:buNone/>
              <a:defRPr/>
            </a:lvl7pPr>
            <a:lvl8pPr marL="10022708" indent="0" algn="ctr">
              <a:buNone/>
              <a:defRPr/>
            </a:lvl8pPr>
            <a:lvl9pPr marL="1145452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67" y="24324178"/>
            <a:ext cx="21944708" cy="2872977"/>
          </a:xfrm>
        </p:spPr>
        <p:txBody>
          <a:bodyPr anchor="b"/>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67" y="3104854"/>
            <a:ext cx="21944708" cy="20846060"/>
          </a:xfrm>
          <a:prstGeom prst="rect">
            <a:avLst/>
          </a:prstGeom>
        </p:spPr>
        <p:txBody>
          <a:bodyPr lIns="286458" tIns="143229" rIns="286458" bIns="143229"/>
          <a:lstStyle>
            <a:lvl1pPr marL="0" indent="0">
              <a:buNone/>
              <a:defRPr sz="9800"/>
            </a:lvl1pPr>
            <a:lvl2pPr marL="1432320" indent="0">
              <a:buNone/>
              <a:defRPr sz="8900"/>
            </a:lvl2pPr>
            <a:lvl3pPr marL="2864654" indent="0">
              <a:buNone/>
              <a:defRPr sz="7600"/>
            </a:lvl3pPr>
            <a:lvl4pPr marL="4296979" indent="0">
              <a:buNone/>
              <a:defRPr sz="6200"/>
            </a:lvl4pPr>
            <a:lvl5pPr marL="5729308" indent="0">
              <a:buNone/>
              <a:defRPr sz="6200"/>
            </a:lvl5pPr>
            <a:lvl6pPr marL="7161642" indent="0">
              <a:buNone/>
              <a:defRPr sz="6200"/>
            </a:lvl6pPr>
            <a:lvl7pPr marL="8593962" indent="0">
              <a:buNone/>
              <a:defRPr sz="6200"/>
            </a:lvl7pPr>
            <a:lvl8pPr marL="10026295" indent="0">
              <a:buNone/>
              <a:defRPr sz="6200"/>
            </a:lvl8pPr>
            <a:lvl9pPr marL="11458625" indent="0">
              <a:buNone/>
              <a:defRPr sz="6200"/>
            </a:lvl9pPr>
          </a:lstStyle>
          <a:p>
            <a:pPr lvl="0"/>
            <a:r>
              <a:rPr lang="en-US" noProof="0" smtClean="0">
                <a:sym typeface="Copperplate" charset="0"/>
              </a:rPr>
              <a:t>Click icon to add picture</a:t>
            </a:r>
            <a:endParaRPr lang="en-US" noProof="0">
              <a:sym typeface="Copperplate" charset="0"/>
            </a:endParaRPr>
          </a:p>
        </p:txBody>
      </p:sp>
      <p:sp>
        <p:nvSpPr>
          <p:cNvPr id="4" name="Text Placeholder 3"/>
          <p:cNvSpPr>
            <a:spLocks noGrp="1"/>
          </p:cNvSpPr>
          <p:nvPr>
            <p:ph type="body" sz="half" idx="2"/>
          </p:nvPr>
        </p:nvSpPr>
        <p:spPr>
          <a:xfrm>
            <a:off x="7170567" y="27197157"/>
            <a:ext cx="21944708" cy="4077592"/>
          </a:xfrm>
          <a:prstGeom prst="rect">
            <a:avLst/>
          </a:prstGeom>
        </p:spPr>
        <p:txBody>
          <a:bodyPr lIns="286458" tIns="143229" rIns="286458" bIns="143229"/>
          <a:lstStyle>
            <a:lvl1pPr marL="0" indent="0">
              <a:buNone/>
              <a:defRPr sz="4500"/>
            </a:lvl1pPr>
            <a:lvl2pPr marL="1432320" indent="0">
              <a:buNone/>
              <a:defRPr sz="3600"/>
            </a:lvl2pPr>
            <a:lvl3pPr marL="2864654" indent="0">
              <a:buNone/>
              <a:defRPr sz="3100"/>
            </a:lvl3pPr>
            <a:lvl4pPr marL="4296979" indent="0">
              <a:buNone/>
              <a:defRPr sz="2700"/>
            </a:lvl4pPr>
            <a:lvl5pPr marL="5729308" indent="0">
              <a:buNone/>
              <a:defRPr sz="2700"/>
            </a:lvl5pPr>
            <a:lvl6pPr marL="7161642" indent="0">
              <a:buNone/>
              <a:defRPr sz="2700"/>
            </a:lvl6pPr>
            <a:lvl7pPr marL="8593962" indent="0">
              <a:buNone/>
              <a:defRPr sz="2700"/>
            </a:lvl7pPr>
            <a:lvl8pPr marL="10026295" indent="0">
              <a:buNone/>
              <a:defRPr sz="2700"/>
            </a:lvl8pPr>
            <a:lvl9pPr marL="11458625" indent="0">
              <a:buNone/>
              <a:defRPr sz="2700"/>
            </a:lvl9pPr>
          </a:lstStyle>
          <a:p>
            <a:pPr lvl="0"/>
            <a:r>
              <a:rPr lang="en-US" smtClean="0"/>
              <a:t>Click to edit Master text styles</a:t>
            </a:r>
          </a:p>
        </p:txBody>
      </p:sp>
    </p:spTree>
  </p:cSld>
  <p:clrMapOvr>
    <a:masterClrMapping/>
  </p:clrMapOvr>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lstStyle>
            <a:lvl1pPr marL="0" indent="0">
              <a:buNone/>
              <a:defRPr sz="6200"/>
            </a:lvl1pPr>
            <a:lvl2pPr marL="1431803" indent="0">
              <a:buNone/>
              <a:defRPr sz="5800"/>
            </a:lvl2pPr>
            <a:lvl3pPr marL="2863624" indent="0">
              <a:buNone/>
              <a:defRPr sz="4900"/>
            </a:lvl3pPr>
            <a:lvl4pPr marL="4295428" indent="0">
              <a:buNone/>
              <a:defRPr sz="4500"/>
            </a:lvl4pPr>
            <a:lvl5pPr marL="5727253" indent="0">
              <a:buNone/>
              <a:defRPr sz="4500"/>
            </a:lvl5pPr>
            <a:lvl6pPr marL="7159065" indent="0">
              <a:buNone/>
              <a:defRPr sz="4500"/>
            </a:lvl6pPr>
            <a:lvl7pPr marL="8590882" indent="0">
              <a:buNone/>
              <a:defRPr sz="4500"/>
            </a:lvl7pPr>
            <a:lvl8pPr marL="10022708" indent="0">
              <a:buNone/>
              <a:defRPr sz="4500"/>
            </a:lvl8pPr>
            <a:lvl9pPr marL="11454520" indent="0">
              <a:buNone/>
              <a:defRPr sz="4500"/>
            </a:lvl9pPr>
          </a:lstStyle>
          <a:p>
            <a:pPr lvl="0"/>
            <a:r>
              <a:rPr lang="en-US" smtClean="0"/>
              <a:t>Click to edit Master text styles</a:t>
            </a:r>
          </a:p>
        </p:txBody>
      </p:sp>
    </p:spTree>
  </p:cSld>
  <p:clrMapOvr>
    <a:masterClrMapping/>
  </p:clrMapOvr>
  <p:transition/>
</p:sldLayout>
</file>

<file path=ppt/slideLayouts/slideLayout53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252532" y="26603324"/>
            <a:ext cx="7786688" cy="583644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467844" y="26603324"/>
            <a:ext cx="7786688" cy="583644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3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lstStyle>
            <a:lvl1pPr marL="0" indent="0">
              <a:buNone/>
              <a:defRPr sz="7600" b="1"/>
            </a:lvl1pPr>
            <a:lvl2pPr marL="1431803" indent="0">
              <a:buNone/>
              <a:defRPr sz="6200" b="1"/>
            </a:lvl2pPr>
            <a:lvl3pPr marL="2863624" indent="0">
              <a:buNone/>
              <a:defRPr sz="5800" b="1"/>
            </a:lvl3pPr>
            <a:lvl4pPr marL="4295428" indent="0">
              <a:buNone/>
              <a:defRPr sz="4900" b="1"/>
            </a:lvl4pPr>
            <a:lvl5pPr marL="5727253" indent="0">
              <a:buNone/>
              <a:defRPr sz="4900" b="1"/>
            </a:lvl5pPr>
            <a:lvl6pPr marL="7159065" indent="0">
              <a:buNone/>
              <a:defRPr sz="4900" b="1"/>
            </a:lvl6pPr>
            <a:lvl7pPr marL="8590882" indent="0">
              <a:buNone/>
              <a:defRPr sz="4900" b="1"/>
            </a:lvl7pPr>
            <a:lvl8pPr marL="10022708" indent="0">
              <a:buNone/>
              <a:defRPr sz="4900" b="1"/>
            </a:lvl8pPr>
            <a:lvl9pPr marL="11454520"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lstStyle>
            <a:lvl1pPr marL="0" indent="0">
              <a:buNone/>
              <a:defRPr sz="7600" b="1"/>
            </a:lvl1pPr>
            <a:lvl2pPr marL="1431803" indent="0">
              <a:buNone/>
              <a:defRPr sz="6200" b="1"/>
            </a:lvl2pPr>
            <a:lvl3pPr marL="2863624" indent="0">
              <a:buNone/>
              <a:defRPr sz="5800" b="1"/>
            </a:lvl3pPr>
            <a:lvl4pPr marL="4295428" indent="0">
              <a:buNone/>
              <a:defRPr sz="4900" b="1"/>
            </a:lvl4pPr>
            <a:lvl5pPr marL="5727253" indent="0">
              <a:buNone/>
              <a:defRPr sz="4900" b="1"/>
            </a:lvl5pPr>
            <a:lvl6pPr marL="7159065" indent="0">
              <a:buNone/>
              <a:defRPr sz="4900" b="1"/>
            </a:lvl6pPr>
            <a:lvl7pPr marL="8590882" indent="0">
              <a:buNone/>
              <a:defRPr sz="4900" b="1"/>
            </a:lvl7pPr>
            <a:lvl8pPr marL="10022708" indent="0">
              <a:buNone/>
              <a:defRPr sz="4900" b="1"/>
            </a:lvl8pPr>
            <a:lvl9pPr marL="11454520"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42" y="1385665"/>
            <a:ext cx="12032756" cy="5887340"/>
          </a:xfrm>
        </p:spPr>
        <p:txBody>
          <a:bodyPr anchor="b"/>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42" y="7272937"/>
            <a:ext cx="12032756" cy="23764277"/>
          </a:xfrm>
        </p:spPr>
        <p:txBody>
          <a:bodyPr/>
          <a:lstStyle>
            <a:lvl1pPr marL="0" indent="0">
              <a:buNone/>
              <a:defRPr sz="4500"/>
            </a:lvl1pPr>
            <a:lvl2pPr marL="1431803" indent="0">
              <a:buNone/>
              <a:defRPr sz="3600"/>
            </a:lvl2pPr>
            <a:lvl3pPr marL="2863624" indent="0">
              <a:buNone/>
              <a:defRPr sz="3100"/>
            </a:lvl3pPr>
            <a:lvl4pPr marL="4295428" indent="0">
              <a:buNone/>
              <a:defRPr sz="2700"/>
            </a:lvl4pPr>
            <a:lvl5pPr marL="5727253" indent="0">
              <a:buNone/>
              <a:defRPr sz="2700"/>
            </a:lvl5pPr>
            <a:lvl6pPr marL="7159065" indent="0">
              <a:buNone/>
              <a:defRPr sz="2700"/>
            </a:lvl6pPr>
            <a:lvl7pPr marL="8590882" indent="0">
              <a:buNone/>
              <a:defRPr sz="2700"/>
            </a:lvl7pPr>
            <a:lvl8pPr marL="10022708" indent="0">
              <a:buNone/>
              <a:defRPr sz="2700"/>
            </a:lvl8pPr>
            <a:lvl9pPr marL="11454520" indent="0">
              <a:buNone/>
              <a:defRPr sz="2700"/>
            </a:lvl9pPr>
          </a:lstStyle>
          <a:p>
            <a:pPr lvl="0"/>
            <a:r>
              <a:rPr lang="en-US" smtClean="0"/>
              <a:t>Click to edit Master text styles</a:t>
            </a:r>
          </a:p>
        </p:txBody>
      </p:sp>
    </p:spTree>
  </p:cSld>
  <p:clrMapOvr>
    <a:masterClrMapping/>
  </p:clrMapOvr>
  <p:transition/>
</p:sldLayout>
</file>

<file path=ppt/slideLayouts/slideLayout5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95" y="24324178"/>
            <a:ext cx="21944708" cy="2872977"/>
          </a:xfrm>
        </p:spPr>
        <p:txBody>
          <a:bodyPr anchor="b"/>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95" y="3104854"/>
            <a:ext cx="21944708" cy="20846060"/>
          </a:xfrm>
        </p:spPr>
        <p:txBody>
          <a:bodyPr/>
          <a:lstStyle>
            <a:lvl1pPr marL="0" indent="0">
              <a:buNone/>
              <a:defRPr sz="9800"/>
            </a:lvl1pPr>
            <a:lvl2pPr marL="1431803" indent="0">
              <a:buNone/>
              <a:defRPr sz="8900"/>
            </a:lvl2pPr>
            <a:lvl3pPr marL="2863624" indent="0">
              <a:buNone/>
              <a:defRPr sz="7600"/>
            </a:lvl3pPr>
            <a:lvl4pPr marL="4295428" indent="0">
              <a:buNone/>
              <a:defRPr sz="6200"/>
            </a:lvl4pPr>
            <a:lvl5pPr marL="5727253" indent="0">
              <a:buNone/>
              <a:defRPr sz="6200"/>
            </a:lvl5pPr>
            <a:lvl6pPr marL="7159065" indent="0">
              <a:buNone/>
              <a:defRPr sz="6200"/>
            </a:lvl6pPr>
            <a:lvl7pPr marL="8590882" indent="0">
              <a:buNone/>
              <a:defRPr sz="6200"/>
            </a:lvl7pPr>
            <a:lvl8pPr marL="10022708" indent="0">
              <a:buNone/>
              <a:defRPr sz="6200"/>
            </a:lvl8pPr>
            <a:lvl9pPr marL="11454520"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595" y="27197157"/>
            <a:ext cx="21944708" cy="4077592"/>
          </a:xfrm>
        </p:spPr>
        <p:txBody>
          <a:bodyPr/>
          <a:lstStyle>
            <a:lvl1pPr marL="0" indent="0">
              <a:buNone/>
              <a:defRPr sz="4500"/>
            </a:lvl1pPr>
            <a:lvl2pPr marL="1431803" indent="0">
              <a:buNone/>
              <a:defRPr sz="3600"/>
            </a:lvl2pPr>
            <a:lvl3pPr marL="2863624" indent="0">
              <a:buNone/>
              <a:defRPr sz="3100"/>
            </a:lvl3pPr>
            <a:lvl4pPr marL="4295428" indent="0">
              <a:buNone/>
              <a:defRPr sz="2700"/>
            </a:lvl4pPr>
            <a:lvl5pPr marL="5727253" indent="0">
              <a:buNone/>
              <a:defRPr sz="2700"/>
            </a:lvl5pPr>
            <a:lvl6pPr marL="7159065" indent="0">
              <a:buNone/>
              <a:defRPr sz="2700"/>
            </a:lvl6pPr>
            <a:lvl7pPr marL="8590882" indent="0">
              <a:buNone/>
              <a:defRPr sz="2700"/>
            </a:lvl7pPr>
            <a:lvl8pPr marL="10022708" indent="0">
              <a:buNone/>
              <a:defRPr sz="2700"/>
            </a:lvl8pPr>
            <a:lvl9pPr marL="11454520" indent="0">
              <a:buNone/>
              <a:defRPr sz="2700"/>
            </a:lvl9pPr>
          </a:lstStyle>
          <a:p>
            <a:pPr lvl="0"/>
            <a:r>
              <a:rPr lang="en-US" smtClean="0"/>
              <a:t>Click to edit Master text styles</a:t>
            </a:r>
          </a:p>
        </p:txBody>
      </p:sp>
    </p:spTree>
  </p:cSld>
  <p:clrMapOvr>
    <a:masterClrMapping/>
  </p:clrMapOvr>
  <p:transition/>
</p:sldLayout>
</file>

<file path=ppt/slideLayouts/slideLayout53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254039" y="2488415"/>
            <a:ext cx="4000500" cy="299513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252534" y="2488415"/>
            <a:ext cx="11572876" cy="299513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830591" y="8109979"/>
            <a:ext cx="32914828" cy="22927269"/>
          </a:xfrm>
          <a:prstGeom prst="rect">
            <a:avLst/>
          </a:prstGeom>
        </p:spPr>
        <p:txBody>
          <a:bodyPr vert="eaVert" lIns="286458" tIns="143229" rIns="286458" bIns="1432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419"/>
            <a:ext cx="25601416" cy="8879085"/>
          </a:xfrm>
        </p:spPr>
        <p:txBody>
          <a:bodyPr/>
          <a:lstStyle>
            <a:lvl1pPr marL="0" indent="0" algn="ctr">
              <a:buNone/>
              <a:defRPr/>
            </a:lvl1pPr>
            <a:lvl2pPr marL="1431732" indent="0" algn="ctr">
              <a:buNone/>
              <a:defRPr/>
            </a:lvl2pPr>
            <a:lvl3pPr marL="2863477" indent="0" algn="ctr">
              <a:buNone/>
              <a:defRPr/>
            </a:lvl3pPr>
            <a:lvl4pPr marL="4295209" indent="0" algn="ctr">
              <a:buNone/>
              <a:defRPr/>
            </a:lvl4pPr>
            <a:lvl5pPr marL="5726963" indent="0" algn="ctr">
              <a:buNone/>
              <a:defRPr/>
            </a:lvl5pPr>
            <a:lvl6pPr marL="7158700" indent="0" algn="ctr">
              <a:buNone/>
              <a:defRPr/>
            </a:lvl6pPr>
            <a:lvl7pPr marL="8590445" indent="0" algn="ctr">
              <a:buNone/>
              <a:defRPr/>
            </a:lvl7pPr>
            <a:lvl8pPr marL="10022195" indent="0" algn="ctr">
              <a:buNone/>
              <a:defRPr/>
            </a:lvl8pPr>
            <a:lvl9pPr marL="11453931" indent="0" algn="ctr">
              <a:buNone/>
              <a:defRPr/>
            </a:lvl9pPr>
          </a:lstStyle>
          <a:p>
            <a:r>
              <a:rPr lang="en-US" smtClean="0"/>
              <a:t>Click to edit Master subtitle style</a:t>
            </a:r>
            <a:endParaRPr lang="en-US"/>
          </a:p>
        </p:txBody>
      </p:sp>
    </p:spTree>
  </p:cSld>
  <p:clrMapOvr>
    <a:masterClrMapping/>
  </p:clrMapOvr>
  <p:transition/>
</p:sldLayout>
</file>

<file path=ppt/slideLayouts/slideLayout54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nchor="b"/>
          <a:lstStyle>
            <a:lvl1pPr marL="0" indent="0">
              <a:buNone/>
              <a:defRPr sz="6200"/>
            </a:lvl1pPr>
            <a:lvl2pPr marL="1431732" indent="0">
              <a:buNone/>
              <a:defRPr sz="5800"/>
            </a:lvl2pPr>
            <a:lvl3pPr marL="2863477" indent="0">
              <a:buNone/>
              <a:defRPr sz="4900"/>
            </a:lvl3pPr>
            <a:lvl4pPr marL="4295209" indent="0">
              <a:buNone/>
              <a:defRPr sz="4500"/>
            </a:lvl4pPr>
            <a:lvl5pPr marL="5726963" indent="0">
              <a:buNone/>
              <a:defRPr sz="4500"/>
            </a:lvl5pPr>
            <a:lvl6pPr marL="7158700" indent="0">
              <a:buNone/>
              <a:defRPr sz="4500"/>
            </a:lvl6pPr>
            <a:lvl7pPr marL="8590445" indent="0">
              <a:buNone/>
              <a:defRPr sz="4500"/>
            </a:lvl7pPr>
            <a:lvl8pPr marL="10022195" indent="0">
              <a:buNone/>
              <a:defRPr sz="4500"/>
            </a:lvl8pPr>
            <a:lvl9pPr marL="11453931" indent="0">
              <a:buNone/>
              <a:defRPr sz="4500"/>
            </a:lvl9pPr>
          </a:lstStyle>
          <a:p>
            <a:pPr lvl="0"/>
            <a:r>
              <a:rPr lang="en-US" smtClean="0"/>
              <a:t>Click to edit Master text styles</a:t>
            </a:r>
          </a:p>
        </p:txBody>
      </p:sp>
    </p:spTree>
  </p:cSld>
  <p:clrMapOvr>
    <a:masterClrMapping/>
  </p:clrMapOvr>
  <p:transition/>
</p:sldLayout>
</file>

<file path=ppt/slideLayouts/slideLayout54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824162" y="27779662"/>
            <a:ext cx="6875860" cy="583644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128646" y="27779662"/>
            <a:ext cx="6875860" cy="583644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4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nchor="b"/>
          <a:lstStyle>
            <a:lvl1pPr marL="0" indent="0">
              <a:buNone/>
              <a:defRPr sz="7600" b="1"/>
            </a:lvl1pPr>
            <a:lvl2pPr marL="1431732" indent="0">
              <a:buNone/>
              <a:defRPr sz="6200" b="1"/>
            </a:lvl2pPr>
            <a:lvl3pPr marL="2863477" indent="0">
              <a:buNone/>
              <a:defRPr sz="5800" b="1"/>
            </a:lvl3pPr>
            <a:lvl4pPr marL="4295209" indent="0">
              <a:buNone/>
              <a:defRPr sz="4900" b="1"/>
            </a:lvl4pPr>
            <a:lvl5pPr marL="5726963" indent="0">
              <a:buNone/>
              <a:defRPr sz="4900" b="1"/>
            </a:lvl5pPr>
            <a:lvl6pPr marL="7158700" indent="0">
              <a:buNone/>
              <a:defRPr sz="4900" b="1"/>
            </a:lvl6pPr>
            <a:lvl7pPr marL="8590445" indent="0">
              <a:buNone/>
              <a:defRPr sz="4900" b="1"/>
            </a:lvl7pPr>
            <a:lvl8pPr marL="10022195" indent="0">
              <a:buNone/>
              <a:defRPr sz="4900" b="1"/>
            </a:lvl8pPr>
            <a:lvl9pPr marL="11453931"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nchor="b"/>
          <a:lstStyle>
            <a:lvl1pPr marL="0" indent="0">
              <a:buNone/>
              <a:defRPr sz="7600" b="1"/>
            </a:lvl1pPr>
            <a:lvl2pPr marL="1431732" indent="0">
              <a:buNone/>
              <a:defRPr sz="6200" b="1"/>
            </a:lvl2pPr>
            <a:lvl3pPr marL="2863477" indent="0">
              <a:buNone/>
              <a:defRPr sz="5800" b="1"/>
            </a:lvl3pPr>
            <a:lvl4pPr marL="4295209" indent="0">
              <a:buNone/>
              <a:defRPr sz="4900" b="1"/>
            </a:lvl4pPr>
            <a:lvl5pPr marL="5726963" indent="0">
              <a:buNone/>
              <a:defRPr sz="4900" b="1"/>
            </a:lvl5pPr>
            <a:lvl6pPr marL="7158700" indent="0">
              <a:buNone/>
              <a:defRPr sz="4900" b="1"/>
            </a:lvl6pPr>
            <a:lvl7pPr marL="8590445" indent="0">
              <a:buNone/>
              <a:defRPr sz="4900" b="1"/>
            </a:lvl7pPr>
            <a:lvl8pPr marL="10022195" indent="0">
              <a:buNone/>
              <a:defRPr sz="4900" b="1"/>
            </a:lvl8pPr>
            <a:lvl9pPr marL="11453931"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46" y="1385670"/>
            <a:ext cx="12032756" cy="5887340"/>
          </a:xfrm>
        </p:spPr>
        <p:txBody>
          <a:bodyPr anchor="b"/>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46" y="7272937"/>
            <a:ext cx="12032756" cy="23764277"/>
          </a:xfrm>
        </p:spPr>
        <p:txBody>
          <a:bodyPr/>
          <a:lstStyle>
            <a:lvl1pPr marL="0" indent="0">
              <a:buNone/>
              <a:defRPr sz="4500"/>
            </a:lvl1pPr>
            <a:lvl2pPr marL="1431732" indent="0">
              <a:buNone/>
              <a:defRPr sz="3600"/>
            </a:lvl2pPr>
            <a:lvl3pPr marL="2863477" indent="0">
              <a:buNone/>
              <a:defRPr sz="3100"/>
            </a:lvl3pPr>
            <a:lvl4pPr marL="4295209" indent="0">
              <a:buNone/>
              <a:defRPr sz="2700"/>
            </a:lvl4pPr>
            <a:lvl5pPr marL="5726963" indent="0">
              <a:buNone/>
              <a:defRPr sz="2700"/>
            </a:lvl5pPr>
            <a:lvl6pPr marL="7158700" indent="0">
              <a:buNone/>
              <a:defRPr sz="2700"/>
            </a:lvl6pPr>
            <a:lvl7pPr marL="8590445" indent="0">
              <a:buNone/>
              <a:defRPr sz="2700"/>
            </a:lvl7pPr>
            <a:lvl8pPr marL="10022195" indent="0">
              <a:buNone/>
              <a:defRPr sz="2700"/>
            </a:lvl8pPr>
            <a:lvl9pPr marL="11453931" indent="0">
              <a:buNone/>
              <a:defRPr sz="2700"/>
            </a:lvl9pPr>
          </a:lstStyle>
          <a:p>
            <a:pPr lvl="0"/>
            <a:r>
              <a:rPr lang="en-US" smtClean="0"/>
              <a:t>Click to edit Master text styles</a:t>
            </a:r>
          </a:p>
        </p:txBody>
      </p:sp>
    </p:spTree>
  </p:cSld>
  <p:clrMapOvr>
    <a:masterClrMapping/>
  </p:clrMapOvr>
  <p:transition/>
</p:sldLayout>
</file>

<file path=ppt/slideLayouts/slideLayout5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98" y="24324178"/>
            <a:ext cx="21944708" cy="2872977"/>
          </a:xfrm>
        </p:spPr>
        <p:txBody>
          <a:bodyPr anchor="b"/>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98" y="3104854"/>
            <a:ext cx="21944708" cy="20846060"/>
          </a:xfrm>
        </p:spPr>
        <p:txBody>
          <a:bodyPr/>
          <a:lstStyle>
            <a:lvl1pPr marL="0" indent="0">
              <a:buNone/>
              <a:defRPr sz="9800"/>
            </a:lvl1pPr>
            <a:lvl2pPr marL="1431732" indent="0">
              <a:buNone/>
              <a:defRPr sz="8900"/>
            </a:lvl2pPr>
            <a:lvl3pPr marL="2863477" indent="0">
              <a:buNone/>
              <a:defRPr sz="7600"/>
            </a:lvl3pPr>
            <a:lvl4pPr marL="4295209" indent="0">
              <a:buNone/>
              <a:defRPr sz="6200"/>
            </a:lvl4pPr>
            <a:lvl5pPr marL="5726963" indent="0">
              <a:buNone/>
              <a:defRPr sz="6200"/>
            </a:lvl5pPr>
            <a:lvl6pPr marL="7158700" indent="0">
              <a:buNone/>
              <a:defRPr sz="6200"/>
            </a:lvl6pPr>
            <a:lvl7pPr marL="8590445" indent="0">
              <a:buNone/>
              <a:defRPr sz="6200"/>
            </a:lvl7pPr>
            <a:lvl8pPr marL="10022195" indent="0">
              <a:buNone/>
              <a:defRPr sz="6200"/>
            </a:lvl8pPr>
            <a:lvl9pPr marL="11453931"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598" y="27197157"/>
            <a:ext cx="21944708" cy="4077592"/>
          </a:xfrm>
        </p:spPr>
        <p:txBody>
          <a:bodyPr/>
          <a:lstStyle>
            <a:lvl1pPr marL="0" indent="0">
              <a:buNone/>
              <a:defRPr sz="4500"/>
            </a:lvl1pPr>
            <a:lvl2pPr marL="1431732" indent="0">
              <a:buNone/>
              <a:defRPr sz="3600"/>
            </a:lvl2pPr>
            <a:lvl3pPr marL="2863477" indent="0">
              <a:buNone/>
              <a:defRPr sz="3100"/>
            </a:lvl3pPr>
            <a:lvl4pPr marL="4295209" indent="0">
              <a:buNone/>
              <a:defRPr sz="2700"/>
            </a:lvl4pPr>
            <a:lvl5pPr marL="5726963" indent="0">
              <a:buNone/>
              <a:defRPr sz="2700"/>
            </a:lvl5pPr>
            <a:lvl6pPr marL="7158700" indent="0">
              <a:buNone/>
              <a:defRPr sz="2700"/>
            </a:lvl6pPr>
            <a:lvl7pPr marL="8590445" indent="0">
              <a:buNone/>
              <a:defRPr sz="2700"/>
            </a:lvl7pPr>
            <a:lvl8pPr marL="10022195" indent="0">
              <a:buNone/>
              <a:defRPr sz="2700"/>
            </a:lvl8pPr>
            <a:lvl9pPr marL="11453931" indent="0">
              <a:buNone/>
              <a:defRPr sz="2700"/>
            </a:lvl9pPr>
          </a:lstStyle>
          <a:p>
            <a:pPr lvl="0"/>
            <a:r>
              <a:rPr lang="en-US" smtClean="0"/>
              <a:t>Click to edit Master text styles</a:t>
            </a:r>
          </a:p>
        </p:txBody>
      </p:sp>
    </p:spTree>
  </p:cSld>
  <p:clrMapOvr>
    <a:masterClrMapping/>
  </p:clrMapOvr>
  <p:transition/>
</p:sldLayout>
</file>

<file path=ppt/slideLayouts/slideLayout54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6709" y="8109951"/>
            <a:ext cx="8228704" cy="2306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30588" y="8109951"/>
            <a:ext cx="24257496" cy="23063000"/>
          </a:xfrm>
          <a:prstGeom prst="rect">
            <a:avLst/>
          </a:prstGeom>
        </p:spPr>
        <p:txBody>
          <a:bodyPr vert="eaVert" lIns="286458" tIns="143229" rIns="286458" bIns="1432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566006" y="27779662"/>
            <a:ext cx="8438556" cy="583644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50284" y="27779662"/>
            <a:ext cx="24887040" cy="583644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a:prstGeom prst="rect">
            <a:avLst/>
          </a:prstGeom>
        </p:spPr>
        <p:txBody>
          <a:bodyPr lIns="286333" tIns="143158" rIns="286333" bIns="143158"/>
          <a:lstStyle/>
          <a:p>
            <a:r>
              <a:rPr lang="en-US" smtClean="0"/>
              <a:t>Click to edit Master title style</a:t>
            </a:r>
            <a:endParaRPr lang="en-US"/>
          </a:p>
        </p:txBody>
      </p:sp>
      <p:sp>
        <p:nvSpPr>
          <p:cNvPr id="3" name="Subtitle 2"/>
          <p:cNvSpPr>
            <a:spLocks noGrp="1"/>
          </p:cNvSpPr>
          <p:nvPr>
            <p:ph type="subTitle" idx="1"/>
          </p:nvPr>
        </p:nvSpPr>
        <p:spPr>
          <a:xfrm>
            <a:off x="5487297" y="19692424"/>
            <a:ext cx="25601416" cy="8879085"/>
          </a:xfrm>
          <a:prstGeom prst="rect">
            <a:avLst/>
          </a:prstGeom>
        </p:spPr>
        <p:txBody>
          <a:bodyPr lIns="286333" tIns="143158" rIns="286333" bIns="143158"/>
          <a:lstStyle>
            <a:lvl1pPr marL="0" indent="0" algn="ctr">
              <a:buNone/>
              <a:defRPr/>
            </a:lvl1pPr>
            <a:lvl2pPr marL="1431656" indent="0" algn="ctr">
              <a:buNone/>
              <a:defRPr/>
            </a:lvl2pPr>
            <a:lvl3pPr marL="2863330" indent="0" algn="ctr">
              <a:buNone/>
              <a:defRPr/>
            </a:lvl3pPr>
            <a:lvl4pPr marL="4294991" indent="0" algn="ctr">
              <a:buNone/>
              <a:defRPr/>
            </a:lvl4pPr>
            <a:lvl5pPr marL="5726669" indent="0" algn="ctr">
              <a:buNone/>
              <a:defRPr/>
            </a:lvl5pPr>
            <a:lvl6pPr marL="7158334" indent="0" algn="ctr">
              <a:buNone/>
              <a:defRPr/>
            </a:lvl6pPr>
            <a:lvl7pPr marL="8590004" indent="0" algn="ctr">
              <a:buNone/>
              <a:defRPr/>
            </a:lvl7pPr>
            <a:lvl8pPr marL="10021682" indent="0" algn="ctr">
              <a:buNone/>
              <a:defRPr/>
            </a:lvl8pPr>
            <a:lvl9pPr marL="11453347" indent="0" algn="ctr">
              <a:buNone/>
              <a:defRPr/>
            </a:lvl9pPr>
          </a:lstStyle>
          <a:p>
            <a:r>
              <a:rPr lang="en-US" smtClean="0"/>
              <a:t>Click to edit Master subtitle style</a:t>
            </a:r>
            <a:endParaRPr lang="en-US"/>
          </a:p>
        </p:txBody>
      </p:sp>
    </p:spTree>
  </p:cSld>
  <p:clrMapOvr>
    <a:masterClrMapping/>
  </p:clrMapOvr>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333" tIns="143158" rIns="286333" bIns="143158"/>
          <a:lstStyle/>
          <a:p>
            <a:r>
              <a:rPr lang="en-US" smtClean="0"/>
              <a:t>Click to edit Master title style</a:t>
            </a:r>
            <a:endParaRPr lang="en-US"/>
          </a:p>
        </p:txBody>
      </p:sp>
      <p:sp>
        <p:nvSpPr>
          <p:cNvPr id="3" name="Content Placeholder 2"/>
          <p:cNvSpPr>
            <a:spLocks noGrp="1"/>
          </p:cNvSpPr>
          <p:nvPr>
            <p:ph idx="1"/>
          </p:nvPr>
        </p:nvSpPr>
        <p:spPr>
          <a:xfrm>
            <a:off x="1830591" y="8110024"/>
            <a:ext cx="32914828" cy="22927269"/>
          </a:xfrm>
          <a:prstGeom prst="rect">
            <a:avLst/>
          </a:prstGeom>
        </p:spPr>
        <p:txBody>
          <a:bodyPr lIns="286333" tIns="143158" rIns="286333" bIns="14315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a:prstGeom prst="rect">
            <a:avLst/>
          </a:prstGeom>
        </p:spPr>
        <p:txBody>
          <a:bodyPr lIns="286333" tIns="143158" rIns="286333" bIns="143158"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a:prstGeom prst="rect">
            <a:avLst/>
          </a:prstGeom>
        </p:spPr>
        <p:txBody>
          <a:bodyPr lIns="286333" tIns="143158" rIns="286333" bIns="143158" anchor="b"/>
          <a:lstStyle>
            <a:lvl1pPr marL="0" indent="0">
              <a:buNone/>
              <a:defRPr sz="6200"/>
            </a:lvl1pPr>
            <a:lvl2pPr marL="1431656" indent="0">
              <a:buNone/>
              <a:defRPr sz="5800"/>
            </a:lvl2pPr>
            <a:lvl3pPr marL="2863330" indent="0">
              <a:buNone/>
              <a:defRPr sz="4900"/>
            </a:lvl3pPr>
            <a:lvl4pPr marL="4294991" indent="0">
              <a:buNone/>
              <a:defRPr sz="4500"/>
            </a:lvl4pPr>
            <a:lvl5pPr marL="5726669" indent="0">
              <a:buNone/>
              <a:defRPr sz="4500"/>
            </a:lvl5pPr>
            <a:lvl6pPr marL="7158334" indent="0">
              <a:buNone/>
              <a:defRPr sz="4500"/>
            </a:lvl6pPr>
            <a:lvl7pPr marL="8590004" indent="0">
              <a:buNone/>
              <a:defRPr sz="4500"/>
            </a:lvl7pPr>
            <a:lvl8pPr marL="10021682" indent="0">
              <a:buNone/>
              <a:defRPr sz="4500"/>
            </a:lvl8pPr>
            <a:lvl9pPr marL="11453347" indent="0">
              <a:buNone/>
              <a:defRPr sz="4500"/>
            </a:lvl9pPr>
          </a:lstStyle>
          <a:p>
            <a:pPr lvl="0"/>
            <a:r>
              <a:rPr lang="en-US" smtClean="0"/>
              <a:t>Click to edit Master text styles</a:t>
            </a:r>
          </a:p>
        </p:txBody>
      </p:sp>
    </p:spTree>
  </p:cSld>
  <p:clrMapOvr>
    <a:masterClrMapping/>
  </p:clrMapOvr>
  <p:transition/>
</p:sldLayout>
</file>

<file path=ppt/slideLayouts/slideLayout55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333" tIns="143158" rIns="286333" bIns="143158"/>
          <a:lstStyle/>
          <a:p>
            <a:r>
              <a:rPr lang="en-US" smtClean="0"/>
              <a:t>Click to edit Master title style</a:t>
            </a:r>
            <a:endParaRPr lang="en-US"/>
          </a:p>
        </p:txBody>
      </p:sp>
      <p:sp>
        <p:nvSpPr>
          <p:cNvPr id="3" name="Content Placeholder 2"/>
          <p:cNvSpPr>
            <a:spLocks noGrp="1"/>
          </p:cNvSpPr>
          <p:nvPr>
            <p:ph sz="half" idx="1"/>
          </p:nvPr>
        </p:nvSpPr>
        <p:spPr>
          <a:xfrm>
            <a:off x="1830595" y="8110024"/>
            <a:ext cx="16243100" cy="22927269"/>
          </a:xfrm>
          <a:prstGeom prst="rect">
            <a:avLst/>
          </a:prstGeom>
        </p:spPr>
        <p:txBody>
          <a:bodyPr lIns="286333" tIns="143158" rIns="286333" bIns="143158"/>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02319" y="8110024"/>
            <a:ext cx="16243100" cy="22927269"/>
          </a:xfrm>
          <a:prstGeom prst="rect">
            <a:avLst/>
          </a:prstGeom>
        </p:spPr>
        <p:txBody>
          <a:bodyPr lIns="286333" tIns="143158" rIns="286333" bIns="143158"/>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333" tIns="143158" rIns="286333" bIns="143158"/>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a:prstGeom prst="rect">
            <a:avLst/>
          </a:prstGeom>
        </p:spPr>
        <p:txBody>
          <a:bodyPr lIns="286333" tIns="143158" rIns="286333" bIns="143158" anchor="b"/>
          <a:lstStyle>
            <a:lvl1pPr marL="0" indent="0">
              <a:buNone/>
              <a:defRPr sz="7600" b="1"/>
            </a:lvl1pPr>
            <a:lvl2pPr marL="1431656" indent="0">
              <a:buNone/>
              <a:defRPr sz="6200" b="1"/>
            </a:lvl2pPr>
            <a:lvl3pPr marL="2863330" indent="0">
              <a:buNone/>
              <a:defRPr sz="5800" b="1"/>
            </a:lvl3pPr>
            <a:lvl4pPr marL="4294991" indent="0">
              <a:buNone/>
              <a:defRPr sz="4900" b="1"/>
            </a:lvl4pPr>
            <a:lvl5pPr marL="5726669" indent="0">
              <a:buNone/>
              <a:defRPr sz="4900" b="1"/>
            </a:lvl5pPr>
            <a:lvl6pPr marL="7158334" indent="0">
              <a:buNone/>
              <a:defRPr sz="4900" b="1"/>
            </a:lvl6pPr>
            <a:lvl7pPr marL="8590004" indent="0">
              <a:buNone/>
              <a:defRPr sz="4900" b="1"/>
            </a:lvl7pPr>
            <a:lvl8pPr marL="10021682" indent="0">
              <a:buNone/>
              <a:defRPr sz="4900" b="1"/>
            </a:lvl8pPr>
            <a:lvl9pPr marL="11453347"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a:prstGeom prst="rect">
            <a:avLst/>
          </a:prstGeom>
        </p:spPr>
        <p:txBody>
          <a:bodyPr lIns="286333" tIns="143158" rIns="286333" bIns="143158"/>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a:prstGeom prst="rect">
            <a:avLst/>
          </a:prstGeom>
        </p:spPr>
        <p:txBody>
          <a:bodyPr lIns="286333" tIns="143158" rIns="286333" bIns="143158" anchor="b"/>
          <a:lstStyle>
            <a:lvl1pPr marL="0" indent="0">
              <a:buNone/>
              <a:defRPr sz="7600" b="1"/>
            </a:lvl1pPr>
            <a:lvl2pPr marL="1431656" indent="0">
              <a:buNone/>
              <a:defRPr sz="6200" b="1"/>
            </a:lvl2pPr>
            <a:lvl3pPr marL="2863330" indent="0">
              <a:buNone/>
              <a:defRPr sz="5800" b="1"/>
            </a:lvl3pPr>
            <a:lvl4pPr marL="4294991" indent="0">
              <a:buNone/>
              <a:defRPr sz="4900" b="1"/>
            </a:lvl4pPr>
            <a:lvl5pPr marL="5726669" indent="0">
              <a:buNone/>
              <a:defRPr sz="4900" b="1"/>
            </a:lvl5pPr>
            <a:lvl6pPr marL="7158334" indent="0">
              <a:buNone/>
              <a:defRPr sz="4900" b="1"/>
            </a:lvl6pPr>
            <a:lvl7pPr marL="8590004" indent="0">
              <a:buNone/>
              <a:defRPr sz="4900" b="1"/>
            </a:lvl7pPr>
            <a:lvl8pPr marL="10021682" indent="0">
              <a:buNone/>
              <a:defRPr sz="4900" b="1"/>
            </a:lvl8pPr>
            <a:lvl9pPr marL="11453347"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a:prstGeom prst="rect">
            <a:avLst/>
          </a:prstGeom>
        </p:spPr>
        <p:txBody>
          <a:bodyPr lIns="286333" tIns="143158" rIns="286333" bIns="143158"/>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333" tIns="143158" rIns="286333" bIns="143158"/>
          <a:lstStyle/>
          <a:p>
            <a:r>
              <a:rPr lang="en-US" smtClean="0"/>
              <a:t>Click to edit Master title style</a:t>
            </a:r>
            <a:endParaRPr lang="en-US"/>
          </a:p>
        </p:txBody>
      </p:sp>
    </p:spTree>
  </p:cSld>
  <p:clrMapOvr>
    <a:masterClrMapping/>
  </p:clrMapOvr>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50" y="1385675"/>
            <a:ext cx="12032756" cy="5887340"/>
          </a:xfrm>
          <a:prstGeom prst="rect">
            <a:avLst/>
          </a:prstGeom>
        </p:spPr>
        <p:txBody>
          <a:bodyPr lIns="286333" tIns="143158" rIns="286333" bIns="143158" anchor="b"/>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a:prstGeom prst="rect">
            <a:avLst/>
          </a:prstGeom>
        </p:spPr>
        <p:txBody>
          <a:bodyPr lIns="286333" tIns="143158" rIns="286333" bIns="143158"/>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50" y="7272937"/>
            <a:ext cx="12032756" cy="23764277"/>
          </a:xfrm>
          <a:prstGeom prst="rect">
            <a:avLst/>
          </a:prstGeom>
        </p:spPr>
        <p:txBody>
          <a:bodyPr lIns="286333" tIns="143158" rIns="286333" bIns="143158"/>
          <a:lstStyle>
            <a:lvl1pPr marL="0" indent="0">
              <a:buNone/>
              <a:defRPr sz="4500"/>
            </a:lvl1pPr>
            <a:lvl2pPr marL="1431656" indent="0">
              <a:buNone/>
              <a:defRPr sz="3600"/>
            </a:lvl2pPr>
            <a:lvl3pPr marL="2863330" indent="0">
              <a:buNone/>
              <a:defRPr sz="3100"/>
            </a:lvl3pPr>
            <a:lvl4pPr marL="4294991" indent="0">
              <a:buNone/>
              <a:defRPr sz="2700"/>
            </a:lvl4pPr>
            <a:lvl5pPr marL="5726669" indent="0">
              <a:buNone/>
              <a:defRPr sz="2700"/>
            </a:lvl5pPr>
            <a:lvl6pPr marL="7158334" indent="0">
              <a:buNone/>
              <a:defRPr sz="2700"/>
            </a:lvl6pPr>
            <a:lvl7pPr marL="8590004" indent="0">
              <a:buNone/>
              <a:defRPr sz="2700"/>
            </a:lvl7pPr>
            <a:lvl8pPr marL="10021682" indent="0">
              <a:buNone/>
              <a:defRPr sz="2700"/>
            </a:lvl8pPr>
            <a:lvl9pPr marL="11453347" indent="0">
              <a:buNone/>
              <a:defRPr sz="2700"/>
            </a:lvl9pPr>
          </a:lstStyle>
          <a:p>
            <a:pPr lvl="0"/>
            <a:r>
              <a:rPr lang="en-US" smtClean="0"/>
              <a:t>Click to edit Master text styles</a:t>
            </a:r>
          </a:p>
        </p:txBody>
      </p:sp>
    </p:spTree>
  </p:cSld>
  <p:clrMapOvr>
    <a:masterClrMapping/>
  </p:clrMapOvr>
  <p:transition/>
</p:sldLayout>
</file>

<file path=ppt/slideLayouts/slideLayout5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602" y="24324178"/>
            <a:ext cx="21944708" cy="2872977"/>
          </a:xfrm>
          <a:prstGeom prst="rect">
            <a:avLst/>
          </a:prstGeom>
        </p:spPr>
        <p:txBody>
          <a:bodyPr lIns="286333" tIns="143158" rIns="286333" bIns="143158" anchor="b"/>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602" y="3104854"/>
            <a:ext cx="21944708" cy="20846060"/>
          </a:xfrm>
          <a:prstGeom prst="rect">
            <a:avLst/>
          </a:prstGeom>
        </p:spPr>
        <p:txBody>
          <a:bodyPr lIns="286333" tIns="143158" rIns="286333" bIns="143158"/>
          <a:lstStyle>
            <a:lvl1pPr marL="0" indent="0">
              <a:buNone/>
              <a:defRPr sz="9800"/>
            </a:lvl1pPr>
            <a:lvl2pPr marL="1431656" indent="0">
              <a:buNone/>
              <a:defRPr sz="8900"/>
            </a:lvl2pPr>
            <a:lvl3pPr marL="2863330" indent="0">
              <a:buNone/>
              <a:defRPr sz="7600"/>
            </a:lvl3pPr>
            <a:lvl4pPr marL="4294991" indent="0">
              <a:buNone/>
              <a:defRPr sz="6200"/>
            </a:lvl4pPr>
            <a:lvl5pPr marL="5726669" indent="0">
              <a:buNone/>
              <a:defRPr sz="6200"/>
            </a:lvl5pPr>
            <a:lvl6pPr marL="7158334" indent="0">
              <a:buNone/>
              <a:defRPr sz="6200"/>
            </a:lvl6pPr>
            <a:lvl7pPr marL="8590004" indent="0">
              <a:buNone/>
              <a:defRPr sz="6200"/>
            </a:lvl7pPr>
            <a:lvl8pPr marL="10021682" indent="0">
              <a:buNone/>
              <a:defRPr sz="6200"/>
            </a:lvl8pPr>
            <a:lvl9pPr marL="11453347"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602" y="27197157"/>
            <a:ext cx="21944708" cy="4077592"/>
          </a:xfrm>
          <a:prstGeom prst="rect">
            <a:avLst/>
          </a:prstGeom>
        </p:spPr>
        <p:txBody>
          <a:bodyPr lIns="286333" tIns="143158" rIns="286333" bIns="143158"/>
          <a:lstStyle>
            <a:lvl1pPr marL="0" indent="0">
              <a:buNone/>
              <a:defRPr sz="4500"/>
            </a:lvl1pPr>
            <a:lvl2pPr marL="1431656" indent="0">
              <a:buNone/>
              <a:defRPr sz="3600"/>
            </a:lvl2pPr>
            <a:lvl3pPr marL="2863330" indent="0">
              <a:buNone/>
              <a:defRPr sz="3100"/>
            </a:lvl3pPr>
            <a:lvl4pPr marL="4294991" indent="0">
              <a:buNone/>
              <a:defRPr sz="2700"/>
            </a:lvl4pPr>
            <a:lvl5pPr marL="5726669" indent="0">
              <a:buNone/>
              <a:defRPr sz="2700"/>
            </a:lvl5pPr>
            <a:lvl6pPr marL="7158334" indent="0">
              <a:buNone/>
              <a:defRPr sz="2700"/>
            </a:lvl6pPr>
            <a:lvl7pPr marL="8590004" indent="0">
              <a:buNone/>
              <a:defRPr sz="2700"/>
            </a:lvl7pPr>
            <a:lvl8pPr marL="10021682" indent="0">
              <a:buNone/>
              <a:defRPr sz="2700"/>
            </a:lvl8pPr>
            <a:lvl9pPr marL="11453347" indent="0">
              <a:buNone/>
              <a:defRPr sz="2700"/>
            </a:lvl9pPr>
          </a:lstStyle>
          <a:p>
            <a:pPr lvl="0"/>
            <a:r>
              <a:rPr lang="en-US" smtClean="0"/>
              <a:t>Click to edit Master text styles</a:t>
            </a: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384"/>
            <a:ext cx="25601416" cy="8879085"/>
          </a:xfrm>
          <a:prstGeom prst="rect">
            <a:avLst/>
          </a:prstGeom>
        </p:spPr>
        <p:txBody>
          <a:bodyPr lIns="286444" tIns="143220" rIns="286444" bIns="143220"/>
          <a:lstStyle>
            <a:lvl1pPr marL="0" indent="0" algn="ctr">
              <a:buNone/>
              <a:defRPr/>
            </a:lvl1pPr>
            <a:lvl2pPr marL="1432249" indent="0" algn="ctr">
              <a:buNone/>
              <a:defRPr/>
            </a:lvl2pPr>
            <a:lvl3pPr marL="2864507" indent="0" algn="ctr">
              <a:buNone/>
              <a:defRPr/>
            </a:lvl3pPr>
            <a:lvl4pPr marL="4296756" indent="0" algn="ctr">
              <a:buNone/>
              <a:defRPr/>
            </a:lvl4pPr>
            <a:lvl5pPr marL="5729014" indent="0" algn="ctr">
              <a:buNone/>
              <a:defRPr/>
            </a:lvl5pPr>
            <a:lvl6pPr marL="7161272" indent="0" algn="ctr">
              <a:buNone/>
              <a:defRPr/>
            </a:lvl6pPr>
            <a:lvl7pPr marL="8593521" indent="0" algn="ctr">
              <a:buNone/>
              <a:defRPr/>
            </a:lvl7pPr>
            <a:lvl8pPr marL="10025783" indent="0" algn="ctr">
              <a:buNone/>
              <a:defRPr/>
            </a:lvl8pPr>
            <a:lvl9pPr marL="11458036" indent="0" algn="ctr">
              <a:buNone/>
              <a:defRPr/>
            </a:lvl9pPr>
          </a:lstStyle>
          <a:p>
            <a:r>
              <a:rPr lang="en-US" smtClean="0"/>
              <a:t>Click to edit Master subtitle style</a:t>
            </a:r>
            <a:endParaRPr lang="en-US"/>
          </a:p>
        </p:txBody>
      </p:sp>
    </p:spTree>
  </p:cSld>
  <p:clrMapOvr>
    <a:masterClrMapping/>
  </p:clrMapOvr>
  <p:transition/>
</p:sldLayout>
</file>

<file path=ppt/slideLayouts/slideLayout56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333" tIns="143158" rIns="286333" bIns="143158"/>
          <a:lstStyle/>
          <a:p>
            <a:r>
              <a:rPr lang="en-US" smtClean="0"/>
              <a:t>Click to edit Master title style</a:t>
            </a:r>
            <a:endParaRPr lang="en-US"/>
          </a:p>
        </p:txBody>
      </p:sp>
      <p:sp>
        <p:nvSpPr>
          <p:cNvPr id="3" name="Vertical Text Placeholder 2"/>
          <p:cNvSpPr>
            <a:spLocks noGrp="1"/>
          </p:cNvSpPr>
          <p:nvPr>
            <p:ph type="body" orient="vert" idx="1"/>
          </p:nvPr>
        </p:nvSpPr>
        <p:spPr>
          <a:xfrm>
            <a:off x="1830591" y="8110024"/>
            <a:ext cx="32914828" cy="22927269"/>
          </a:xfrm>
          <a:prstGeom prst="rect">
            <a:avLst/>
          </a:prstGeom>
        </p:spPr>
        <p:txBody>
          <a:bodyPr vert="eaVert" lIns="286333" tIns="143158" rIns="286333" bIns="14315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6709" y="1391247"/>
            <a:ext cx="8228704" cy="29645968"/>
          </a:xfrm>
          <a:prstGeom prst="rect">
            <a:avLst/>
          </a:prstGeom>
        </p:spPr>
        <p:txBody>
          <a:bodyPr vert="eaVert" lIns="286333" tIns="143158" rIns="286333" bIns="143158"/>
          <a:lstStyle/>
          <a:p>
            <a:r>
              <a:rPr lang="en-US" smtClean="0"/>
              <a:t>Click to edit Master title style</a:t>
            </a:r>
            <a:endParaRPr lang="en-US"/>
          </a:p>
        </p:txBody>
      </p:sp>
      <p:sp>
        <p:nvSpPr>
          <p:cNvPr id="3" name="Vertical Text Placeholder 2"/>
          <p:cNvSpPr>
            <a:spLocks noGrp="1"/>
          </p:cNvSpPr>
          <p:nvPr>
            <p:ph type="body" orient="vert" idx="1"/>
          </p:nvPr>
        </p:nvSpPr>
        <p:spPr>
          <a:xfrm>
            <a:off x="1830588" y="1391247"/>
            <a:ext cx="24257496" cy="29645968"/>
          </a:xfrm>
          <a:prstGeom prst="rect">
            <a:avLst/>
          </a:prstGeom>
        </p:spPr>
        <p:txBody>
          <a:bodyPr vert="eaVert" lIns="286333" tIns="143158" rIns="286333" bIns="14315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a:prstGeom prst="rect">
            <a:avLst/>
          </a:prstGeom>
        </p:spPr>
        <p:txBody>
          <a:bodyPr lIns="286320" tIns="143153" rIns="286320" bIns="143153"/>
          <a:lstStyle/>
          <a:p>
            <a:r>
              <a:rPr lang="en-US" smtClean="0"/>
              <a:t>Click to edit Master title style</a:t>
            </a:r>
            <a:endParaRPr lang="en-US"/>
          </a:p>
        </p:txBody>
      </p:sp>
      <p:sp>
        <p:nvSpPr>
          <p:cNvPr id="3" name="Subtitle 2"/>
          <p:cNvSpPr>
            <a:spLocks noGrp="1"/>
          </p:cNvSpPr>
          <p:nvPr>
            <p:ph type="subTitle" idx="1"/>
          </p:nvPr>
        </p:nvSpPr>
        <p:spPr>
          <a:xfrm>
            <a:off x="5487297" y="19692429"/>
            <a:ext cx="25601416" cy="8879085"/>
          </a:xfrm>
          <a:prstGeom prst="rect">
            <a:avLst/>
          </a:prstGeom>
        </p:spPr>
        <p:txBody>
          <a:bodyPr lIns="286320" tIns="143153" rIns="286320" bIns="143153"/>
          <a:lstStyle>
            <a:lvl1pPr marL="0" indent="0" algn="ctr">
              <a:buNone/>
              <a:defRPr/>
            </a:lvl1pPr>
            <a:lvl2pPr marL="1431585" indent="0" algn="ctr">
              <a:buNone/>
              <a:defRPr/>
            </a:lvl2pPr>
            <a:lvl3pPr marL="2863183" indent="0" algn="ctr">
              <a:buNone/>
              <a:defRPr/>
            </a:lvl3pPr>
            <a:lvl4pPr marL="4294772" indent="0" algn="ctr">
              <a:buNone/>
              <a:defRPr/>
            </a:lvl4pPr>
            <a:lvl5pPr marL="5726375" indent="0" algn="ctr">
              <a:buNone/>
              <a:defRPr/>
            </a:lvl5pPr>
            <a:lvl6pPr marL="7157969" indent="0" algn="ctr">
              <a:buNone/>
              <a:defRPr/>
            </a:lvl6pPr>
            <a:lvl7pPr marL="8589563" indent="0" algn="ctr">
              <a:buNone/>
              <a:defRPr/>
            </a:lvl7pPr>
            <a:lvl8pPr marL="10021170" indent="0" algn="ctr">
              <a:buNone/>
              <a:defRPr/>
            </a:lvl8pPr>
            <a:lvl9pPr marL="11452759" indent="0" algn="ctr">
              <a:buNone/>
              <a:defRPr/>
            </a:lvl9pPr>
          </a:lstStyle>
          <a:p>
            <a:r>
              <a:rPr lang="en-US" smtClean="0"/>
              <a:t>Click to edit Master subtitle style</a:t>
            </a:r>
            <a:endParaRPr lang="en-US"/>
          </a:p>
        </p:txBody>
      </p:sp>
    </p:spTree>
  </p:cSld>
  <p:clrMapOvr>
    <a:masterClrMapping/>
  </p:clrMapOvr>
  <p:transition/>
</p:sldLayout>
</file>

<file path=ppt/slideLayouts/slideLayout56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320" tIns="143153" rIns="286320" bIns="143153"/>
          <a:lstStyle/>
          <a:p>
            <a:r>
              <a:rPr lang="en-US" smtClean="0"/>
              <a:t>Click to edit Master title style</a:t>
            </a:r>
            <a:endParaRPr lang="en-US"/>
          </a:p>
        </p:txBody>
      </p:sp>
      <p:sp>
        <p:nvSpPr>
          <p:cNvPr id="3" name="Content Placeholder 2"/>
          <p:cNvSpPr>
            <a:spLocks noGrp="1"/>
          </p:cNvSpPr>
          <p:nvPr>
            <p:ph idx="1"/>
          </p:nvPr>
        </p:nvSpPr>
        <p:spPr>
          <a:xfrm>
            <a:off x="1830591" y="8110029"/>
            <a:ext cx="32914828" cy="22927269"/>
          </a:xfrm>
          <a:prstGeom prst="rect">
            <a:avLst/>
          </a:prstGeom>
        </p:spPr>
        <p:txBody>
          <a:bodyPr lIns="286320" tIns="143153" rIns="286320" bIns="14315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a:prstGeom prst="rect">
            <a:avLst/>
          </a:prstGeom>
        </p:spPr>
        <p:txBody>
          <a:bodyPr lIns="286320" tIns="143153" rIns="286320" bIns="143153"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a:prstGeom prst="rect">
            <a:avLst/>
          </a:prstGeom>
        </p:spPr>
        <p:txBody>
          <a:bodyPr lIns="286320" tIns="143153" rIns="286320" bIns="143153" anchor="b"/>
          <a:lstStyle>
            <a:lvl1pPr marL="0" indent="0">
              <a:buNone/>
              <a:defRPr sz="6200"/>
            </a:lvl1pPr>
            <a:lvl2pPr marL="1431585" indent="0">
              <a:buNone/>
              <a:defRPr sz="5800"/>
            </a:lvl2pPr>
            <a:lvl3pPr marL="2863183" indent="0">
              <a:buNone/>
              <a:defRPr sz="4900"/>
            </a:lvl3pPr>
            <a:lvl4pPr marL="4294772" indent="0">
              <a:buNone/>
              <a:defRPr sz="4500"/>
            </a:lvl4pPr>
            <a:lvl5pPr marL="5726375" indent="0">
              <a:buNone/>
              <a:defRPr sz="4500"/>
            </a:lvl5pPr>
            <a:lvl6pPr marL="7157969" indent="0">
              <a:buNone/>
              <a:defRPr sz="4500"/>
            </a:lvl6pPr>
            <a:lvl7pPr marL="8589563" indent="0">
              <a:buNone/>
              <a:defRPr sz="4500"/>
            </a:lvl7pPr>
            <a:lvl8pPr marL="10021170" indent="0">
              <a:buNone/>
              <a:defRPr sz="4500"/>
            </a:lvl8pPr>
            <a:lvl9pPr marL="11452759" indent="0">
              <a:buNone/>
              <a:defRPr sz="4500"/>
            </a:lvl9pPr>
          </a:lstStyle>
          <a:p>
            <a:pPr lvl="0"/>
            <a:r>
              <a:rPr lang="en-US" smtClean="0"/>
              <a:t>Click to edit Master text styles</a:t>
            </a:r>
          </a:p>
        </p:txBody>
      </p:sp>
    </p:spTree>
  </p:cSld>
  <p:clrMapOvr>
    <a:masterClrMapping/>
  </p:clrMapOvr>
  <p:transition/>
</p:sldLayout>
</file>

<file path=ppt/slideLayouts/slideLayout56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320" tIns="143153" rIns="286320" bIns="143153"/>
          <a:lstStyle/>
          <a:p>
            <a:r>
              <a:rPr lang="en-US" smtClean="0"/>
              <a:t>Click to edit Master title style</a:t>
            </a:r>
            <a:endParaRPr lang="en-US"/>
          </a:p>
        </p:txBody>
      </p:sp>
      <p:sp>
        <p:nvSpPr>
          <p:cNvPr id="3" name="Content Placeholder 2"/>
          <p:cNvSpPr>
            <a:spLocks noGrp="1"/>
          </p:cNvSpPr>
          <p:nvPr>
            <p:ph sz="half" idx="1"/>
          </p:nvPr>
        </p:nvSpPr>
        <p:spPr>
          <a:xfrm>
            <a:off x="1830595" y="8110029"/>
            <a:ext cx="16243100" cy="22927269"/>
          </a:xfrm>
          <a:prstGeom prst="rect">
            <a:avLst/>
          </a:prstGeom>
        </p:spPr>
        <p:txBody>
          <a:bodyPr lIns="286320" tIns="143153" rIns="286320" bIns="143153"/>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02319" y="8110029"/>
            <a:ext cx="16243100" cy="22927269"/>
          </a:xfrm>
          <a:prstGeom prst="rect">
            <a:avLst/>
          </a:prstGeom>
        </p:spPr>
        <p:txBody>
          <a:bodyPr lIns="286320" tIns="143153" rIns="286320" bIns="143153"/>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320" tIns="143153" rIns="286320" bIns="143153"/>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a:prstGeom prst="rect">
            <a:avLst/>
          </a:prstGeom>
        </p:spPr>
        <p:txBody>
          <a:bodyPr lIns="286320" tIns="143153" rIns="286320" bIns="143153" anchor="b"/>
          <a:lstStyle>
            <a:lvl1pPr marL="0" indent="0">
              <a:buNone/>
              <a:defRPr sz="7600" b="1"/>
            </a:lvl1pPr>
            <a:lvl2pPr marL="1431585" indent="0">
              <a:buNone/>
              <a:defRPr sz="6200" b="1"/>
            </a:lvl2pPr>
            <a:lvl3pPr marL="2863183" indent="0">
              <a:buNone/>
              <a:defRPr sz="5800" b="1"/>
            </a:lvl3pPr>
            <a:lvl4pPr marL="4294772" indent="0">
              <a:buNone/>
              <a:defRPr sz="4900" b="1"/>
            </a:lvl4pPr>
            <a:lvl5pPr marL="5726375" indent="0">
              <a:buNone/>
              <a:defRPr sz="4900" b="1"/>
            </a:lvl5pPr>
            <a:lvl6pPr marL="7157969" indent="0">
              <a:buNone/>
              <a:defRPr sz="4900" b="1"/>
            </a:lvl6pPr>
            <a:lvl7pPr marL="8589563" indent="0">
              <a:buNone/>
              <a:defRPr sz="4900" b="1"/>
            </a:lvl7pPr>
            <a:lvl8pPr marL="10021170" indent="0">
              <a:buNone/>
              <a:defRPr sz="4900" b="1"/>
            </a:lvl8pPr>
            <a:lvl9pPr marL="11452759"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a:prstGeom prst="rect">
            <a:avLst/>
          </a:prstGeom>
        </p:spPr>
        <p:txBody>
          <a:bodyPr lIns="286320" tIns="143153" rIns="286320" bIns="143153"/>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a:prstGeom prst="rect">
            <a:avLst/>
          </a:prstGeom>
        </p:spPr>
        <p:txBody>
          <a:bodyPr lIns="286320" tIns="143153" rIns="286320" bIns="143153" anchor="b"/>
          <a:lstStyle>
            <a:lvl1pPr marL="0" indent="0">
              <a:buNone/>
              <a:defRPr sz="7600" b="1"/>
            </a:lvl1pPr>
            <a:lvl2pPr marL="1431585" indent="0">
              <a:buNone/>
              <a:defRPr sz="6200" b="1"/>
            </a:lvl2pPr>
            <a:lvl3pPr marL="2863183" indent="0">
              <a:buNone/>
              <a:defRPr sz="5800" b="1"/>
            </a:lvl3pPr>
            <a:lvl4pPr marL="4294772" indent="0">
              <a:buNone/>
              <a:defRPr sz="4900" b="1"/>
            </a:lvl4pPr>
            <a:lvl5pPr marL="5726375" indent="0">
              <a:buNone/>
              <a:defRPr sz="4900" b="1"/>
            </a:lvl5pPr>
            <a:lvl6pPr marL="7157969" indent="0">
              <a:buNone/>
              <a:defRPr sz="4900" b="1"/>
            </a:lvl6pPr>
            <a:lvl7pPr marL="8589563" indent="0">
              <a:buNone/>
              <a:defRPr sz="4900" b="1"/>
            </a:lvl7pPr>
            <a:lvl8pPr marL="10021170" indent="0">
              <a:buNone/>
              <a:defRPr sz="4900" b="1"/>
            </a:lvl8pPr>
            <a:lvl9pPr marL="11452759"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a:prstGeom prst="rect">
            <a:avLst/>
          </a:prstGeom>
        </p:spPr>
        <p:txBody>
          <a:bodyPr lIns="286320" tIns="143153" rIns="286320" bIns="143153"/>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320" tIns="143153" rIns="286320" bIns="143153"/>
          <a:lstStyle/>
          <a:p>
            <a:r>
              <a:rPr lang="en-US" smtClean="0"/>
              <a:t>Click to edit Master title style</a:t>
            </a:r>
            <a:endParaRPr lang="en-US"/>
          </a:p>
        </p:txBody>
      </p:sp>
    </p:spTree>
  </p:cSld>
  <p:clrMapOvr>
    <a:masterClrMapping/>
  </p:clrMapOvr>
  <p:transition/>
</p:sldLayout>
</file>

<file path=ppt/slideLayouts/slideLayout5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54" y="1385681"/>
            <a:ext cx="12032756" cy="5887340"/>
          </a:xfrm>
          <a:prstGeom prst="rect">
            <a:avLst/>
          </a:prstGeom>
        </p:spPr>
        <p:txBody>
          <a:bodyPr lIns="286320" tIns="143153" rIns="286320" bIns="143153" anchor="b"/>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a:prstGeom prst="rect">
            <a:avLst/>
          </a:prstGeom>
        </p:spPr>
        <p:txBody>
          <a:bodyPr lIns="286320" tIns="143153" rIns="286320" bIns="143153"/>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54" y="7272937"/>
            <a:ext cx="12032756" cy="23764277"/>
          </a:xfrm>
          <a:prstGeom prst="rect">
            <a:avLst/>
          </a:prstGeom>
        </p:spPr>
        <p:txBody>
          <a:bodyPr lIns="286320" tIns="143153" rIns="286320" bIns="143153"/>
          <a:lstStyle>
            <a:lvl1pPr marL="0" indent="0">
              <a:buNone/>
              <a:defRPr sz="4500"/>
            </a:lvl1pPr>
            <a:lvl2pPr marL="1431585" indent="0">
              <a:buNone/>
              <a:defRPr sz="3600"/>
            </a:lvl2pPr>
            <a:lvl3pPr marL="2863183" indent="0">
              <a:buNone/>
              <a:defRPr sz="3100"/>
            </a:lvl3pPr>
            <a:lvl4pPr marL="4294772" indent="0">
              <a:buNone/>
              <a:defRPr sz="2700"/>
            </a:lvl4pPr>
            <a:lvl5pPr marL="5726375" indent="0">
              <a:buNone/>
              <a:defRPr sz="2700"/>
            </a:lvl5pPr>
            <a:lvl6pPr marL="7157969" indent="0">
              <a:buNone/>
              <a:defRPr sz="2700"/>
            </a:lvl6pPr>
            <a:lvl7pPr marL="8589563" indent="0">
              <a:buNone/>
              <a:defRPr sz="2700"/>
            </a:lvl7pPr>
            <a:lvl8pPr marL="10021170" indent="0">
              <a:buNone/>
              <a:defRPr sz="2700"/>
            </a:lvl8pPr>
            <a:lvl9pPr marL="11452759" indent="0">
              <a:buNone/>
              <a:defRPr sz="2700"/>
            </a:lvl9pPr>
          </a:lstStyle>
          <a:p>
            <a:pPr lvl="0"/>
            <a:r>
              <a:rPr lang="en-US" smtClean="0"/>
              <a:t>Click to edit Master text styles</a:t>
            </a: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830591" y="8109984"/>
            <a:ext cx="32914828" cy="22927269"/>
          </a:xfrm>
          <a:prstGeom prst="rect">
            <a:avLst/>
          </a:prstGeom>
        </p:spPr>
        <p:txBody>
          <a:bodyPr lIns="286444" tIns="143220" rIns="286444" bIns="1432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607" y="24324178"/>
            <a:ext cx="21944708" cy="2872977"/>
          </a:xfrm>
          <a:prstGeom prst="rect">
            <a:avLst/>
          </a:prstGeom>
        </p:spPr>
        <p:txBody>
          <a:bodyPr lIns="286320" tIns="143153" rIns="286320" bIns="143153" anchor="b"/>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607" y="3104854"/>
            <a:ext cx="21944708" cy="20846060"/>
          </a:xfrm>
          <a:prstGeom prst="rect">
            <a:avLst/>
          </a:prstGeom>
        </p:spPr>
        <p:txBody>
          <a:bodyPr lIns="286320" tIns="143153" rIns="286320" bIns="143153"/>
          <a:lstStyle>
            <a:lvl1pPr marL="0" indent="0">
              <a:buNone/>
              <a:defRPr sz="9800"/>
            </a:lvl1pPr>
            <a:lvl2pPr marL="1431585" indent="0">
              <a:buNone/>
              <a:defRPr sz="8900"/>
            </a:lvl2pPr>
            <a:lvl3pPr marL="2863183" indent="0">
              <a:buNone/>
              <a:defRPr sz="7600"/>
            </a:lvl3pPr>
            <a:lvl4pPr marL="4294772" indent="0">
              <a:buNone/>
              <a:defRPr sz="6200"/>
            </a:lvl4pPr>
            <a:lvl5pPr marL="5726375" indent="0">
              <a:buNone/>
              <a:defRPr sz="6200"/>
            </a:lvl5pPr>
            <a:lvl6pPr marL="7157969" indent="0">
              <a:buNone/>
              <a:defRPr sz="6200"/>
            </a:lvl6pPr>
            <a:lvl7pPr marL="8589563" indent="0">
              <a:buNone/>
              <a:defRPr sz="6200"/>
            </a:lvl7pPr>
            <a:lvl8pPr marL="10021170" indent="0">
              <a:buNone/>
              <a:defRPr sz="6200"/>
            </a:lvl8pPr>
            <a:lvl9pPr marL="11452759"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607" y="27197157"/>
            <a:ext cx="21944708" cy="4077592"/>
          </a:xfrm>
          <a:prstGeom prst="rect">
            <a:avLst/>
          </a:prstGeom>
        </p:spPr>
        <p:txBody>
          <a:bodyPr lIns="286320" tIns="143153" rIns="286320" bIns="143153"/>
          <a:lstStyle>
            <a:lvl1pPr marL="0" indent="0">
              <a:buNone/>
              <a:defRPr sz="4500"/>
            </a:lvl1pPr>
            <a:lvl2pPr marL="1431585" indent="0">
              <a:buNone/>
              <a:defRPr sz="3600"/>
            </a:lvl2pPr>
            <a:lvl3pPr marL="2863183" indent="0">
              <a:buNone/>
              <a:defRPr sz="3100"/>
            </a:lvl3pPr>
            <a:lvl4pPr marL="4294772" indent="0">
              <a:buNone/>
              <a:defRPr sz="2700"/>
            </a:lvl4pPr>
            <a:lvl5pPr marL="5726375" indent="0">
              <a:buNone/>
              <a:defRPr sz="2700"/>
            </a:lvl5pPr>
            <a:lvl6pPr marL="7157969" indent="0">
              <a:buNone/>
              <a:defRPr sz="2700"/>
            </a:lvl6pPr>
            <a:lvl7pPr marL="8589563" indent="0">
              <a:buNone/>
              <a:defRPr sz="2700"/>
            </a:lvl7pPr>
            <a:lvl8pPr marL="10021170" indent="0">
              <a:buNone/>
              <a:defRPr sz="2700"/>
            </a:lvl8pPr>
            <a:lvl9pPr marL="11452759" indent="0">
              <a:buNone/>
              <a:defRPr sz="2700"/>
            </a:lvl9pPr>
          </a:lstStyle>
          <a:p>
            <a:pPr lvl="0"/>
            <a:r>
              <a:rPr lang="en-US" smtClean="0"/>
              <a:t>Click to edit Master text styles</a:t>
            </a:r>
          </a:p>
        </p:txBody>
      </p:sp>
    </p:spTree>
  </p:cSld>
  <p:clrMapOvr>
    <a:masterClrMapping/>
  </p:clrMapOvr>
  <p:transition/>
</p:sldLayout>
</file>

<file path=ppt/slideLayouts/slideLayout57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320" tIns="143153" rIns="286320" bIns="143153"/>
          <a:lstStyle/>
          <a:p>
            <a:r>
              <a:rPr lang="en-US" smtClean="0"/>
              <a:t>Click to edit Master title style</a:t>
            </a:r>
            <a:endParaRPr lang="en-US"/>
          </a:p>
        </p:txBody>
      </p:sp>
      <p:sp>
        <p:nvSpPr>
          <p:cNvPr id="3" name="Vertical Text Placeholder 2"/>
          <p:cNvSpPr>
            <a:spLocks noGrp="1"/>
          </p:cNvSpPr>
          <p:nvPr>
            <p:ph type="body" orient="vert" idx="1"/>
          </p:nvPr>
        </p:nvSpPr>
        <p:spPr>
          <a:xfrm>
            <a:off x="1830591" y="8110029"/>
            <a:ext cx="32914828" cy="22927269"/>
          </a:xfrm>
          <a:prstGeom prst="rect">
            <a:avLst/>
          </a:prstGeom>
        </p:spPr>
        <p:txBody>
          <a:bodyPr vert="eaVert" lIns="286320" tIns="143153" rIns="286320" bIns="14315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7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6709" y="1391247"/>
            <a:ext cx="8228704" cy="29645968"/>
          </a:xfrm>
          <a:prstGeom prst="rect">
            <a:avLst/>
          </a:prstGeom>
        </p:spPr>
        <p:txBody>
          <a:bodyPr vert="eaVert" lIns="286320" tIns="143153" rIns="286320" bIns="143153"/>
          <a:lstStyle/>
          <a:p>
            <a:r>
              <a:rPr lang="en-US" smtClean="0"/>
              <a:t>Click to edit Master title style</a:t>
            </a:r>
            <a:endParaRPr lang="en-US"/>
          </a:p>
        </p:txBody>
      </p:sp>
      <p:sp>
        <p:nvSpPr>
          <p:cNvPr id="3" name="Vertical Text Placeholder 2"/>
          <p:cNvSpPr>
            <a:spLocks noGrp="1"/>
          </p:cNvSpPr>
          <p:nvPr>
            <p:ph type="body" orient="vert" idx="1"/>
          </p:nvPr>
        </p:nvSpPr>
        <p:spPr>
          <a:xfrm>
            <a:off x="1830588" y="1391247"/>
            <a:ext cx="24257496" cy="29645968"/>
          </a:xfrm>
          <a:prstGeom prst="rect">
            <a:avLst/>
          </a:prstGeom>
        </p:spPr>
        <p:txBody>
          <a:bodyPr vert="eaVert" lIns="286320" tIns="143153" rIns="286320" bIns="14315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435"/>
            <a:ext cx="25601416" cy="8879085"/>
          </a:xfrm>
        </p:spPr>
        <p:txBody>
          <a:bodyPr/>
          <a:lstStyle>
            <a:lvl1pPr marL="0" indent="0" algn="ctr">
              <a:buNone/>
              <a:defRPr/>
            </a:lvl1pPr>
            <a:lvl2pPr marL="1431509" indent="0" algn="ctr">
              <a:buNone/>
              <a:defRPr/>
            </a:lvl2pPr>
            <a:lvl3pPr marL="2863036" indent="0" algn="ctr">
              <a:buNone/>
              <a:defRPr/>
            </a:lvl3pPr>
            <a:lvl4pPr marL="4294550" indent="0" algn="ctr">
              <a:buNone/>
              <a:defRPr/>
            </a:lvl4pPr>
            <a:lvl5pPr marL="5726081" indent="0" algn="ctr">
              <a:buNone/>
              <a:defRPr/>
            </a:lvl5pPr>
            <a:lvl6pPr marL="7157603" indent="0" algn="ctr">
              <a:buNone/>
              <a:defRPr/>
            </a:lvl6pPr>
            <a:lvl7pPr marL="8589126" indent="0" algn="ctr">
              <a:buNone/>
              <a:defRPr/>
            </a:lvl7pPr>
            <a:lvl8pPr marL="10020657" indent="0" algn="ctr">
              <a:buNone/>
              <a:defRPr/>
            </a:lvl8pPr>
            <a:lvl9pPr marL="11452175" indent="0" algn="ctr">
              <a:buNone/>
              <a:defRPr/>
            </a:lvl9pPr>
          </a:lstStyle>
          <a:p>
            <a:r>
              <a:rPr lang="en-US" smtClean="0"/>
              <a:t>Click to edit Master subtitle style</a:t>
            </a:r>
            <a:endParaRPr lang="en-US"/>
          </a:p>
        </p:txBody>
      </p:sp>
    </p:spTree>
  </p:cSld>
  <p:clrMapOvr>
    <a:masterClrMapping/>
  </p:clrMapOvr>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nchor="b"/>
          <a:lstStyle>
            <a:lvl1pPr marL="0" indent="0">
              <a:buNone/>
              <a:defRPr sz="6200"/>
            </a:lvl1pPr>
            <a:lvl2pPr marL="1431509" indent="0">
              <a:buNone/>
              <a:defRPr sz="5800"/>
            </a:lvl2pPr>
            <a:lvl3pPr marL="2863036" indent="0">
              <a:buNone/>
              <a:defRPr sz="4900"/>
            </a:lvl3pPr>
            <a:lvl4pPr marL="4294550" indent="0">
              <a:buNone/>
              <a:defRPr sz="4500"/>
            </a:lvl4pPr>
            <a:lvl5pPr marL="5726081" indent="0">
              <a:buNone/>
              <a:defRPr sz="4500"/>
            </a:lvl5pPr>
            <a:lvl6pPr marL="7157603" indent="0">
              <a:buNone/>
              <a:defRPr sz="4500"/>
            </a:lvl6pPr>
            <a:lvl7pPr marL="8589126" indent="0">
              <a:buNone/>
              <a:defRPr sz="4500"/>
            </a:lvl7pPr>
            <a:lvl8pPr marL="10020657" indent="0">
              <a:buNone/>
              <a:defRPr sz="4500"/>
            </a:lvl8pPr>
            <a:lvl9pPr marL="11452175" indent="0">
              <a:buNone/>
              <a:defRPr sz="4500"/>
            </a:lvl9pPr>
          </a:lstStyle>
          <a:p>
            <a:pPr lvl="0"/>
            <a:r>
              <a:rPr lang="en-US" smtClean="0"/>
              <a:t>Click to edit Master text styles</a:t>
            </a:r>
          </a:p>
        </p:txBody>
      </p:sp>
    </p:spTree>
  </p:cSld>
  <p:clrMapOvr>
    <a:masterClrMapping/>
  </p:clrMapOvr>
  <p:transition/>
</p:sldLayout>
</file>

<file path=ppt/slideLayouts/slideLayout57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859883" y="9320217"/>
            <a:ext cx="5357812" cy="2239565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646315" y="9320217"/>
            <a:ext cx="5357812" cy="2239565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7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nchor="b"/>
          <a:lstStyle>
            <a:lvl1pPr marL="0" indent="0">
              <a:buNone/>
              <a:defRPr sz="7600" b="1"/>
            </a:lvl1pPr>
            <a:lvl2pPr marL="1431509" indent="0">
              <a:buNone/>
              <a:defRPr sz="6200" b="1"/>
            </a:lvl2pPr>
            <a:lvl3pPr marL="2863036" indent="0">
              <a:buNone/>
              <a:defRPr sz="5800" b="1"/>
            </a:lvl3pPr>
            <a:lvl4pPr marL="4294550" indent="0">
              <a:buNone/>
              <a:defRPr sz="4900" b="1"/>
            </a:lvl4pPr>
            <a:lvl5pPr marL="5726081" indent="0">
              <a:buNone/>
              <a:defRPr sz="4900" b="1"/>
            </a:lvl5pPr>
            <a:lvl6pPr marL="7157603" indent="0">
              <a:buNone/>
              <a:defRPr sz="4900" b="1"/>
            </a:lvl6pPr>
            <a:lvl7pPr marL="8589126" indent="0">
              <a:buNone/>
              <a:defRPr sz="4900" b="1"/>
            </a:lvl7pPr>
            <a:lvl8pPr marL="10020657" indent="0">
              <a:buNone/>
              <a:defRPr sz="4900" b="1"/>
            </a:lvl8pPr>
            <a:lvl9pPr marL="11452175"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nchor="b"/>
          <a:lstStyle>
            <a:lvl1pPr marL="0" indent="0">
              <a:buNone/>
              <a:defRPr sz="7600" b="1"/>
            </a:lvl1pPr>
            <a:lvl2pPr marL="1431509" indent="0">
              <a:buNone/>
              <a:defRPr sz="6200" b="1"/>
            </a:lvl2pPr>
            <a:lvl3pPr marL="2863036" indent="0">
              <a:buNone/>
              <a:defRPr sz="5800" b="1"/>
            </a:lvl3pPr>
            <a:lvl4pPr marL="4294550" indent="0">
              <a:buNone/>
              <a:defRPr sz="4900" b="1"/>
            </a:lvl4pPr>
            <a:lvl5pPr marL="5726081" indent="0">
              <a:buNone/>
              <a:defRPr sz="4900" b="1"/>
            </a:lvl5pPr>
            <a:lvl6pPr marL="7157603" indent="0">
              <a:buNone/>
              <a:defRPr sz="4900" b="1"/>
            </a:lvl6pPr>
            <a:lvl7pPr marL="8589126" indent="0">
              <a:buNone/>
              <a:defRPr sz="4900" b="1"/>
            </a:lvl7pPr>
            <a:lvl8pPr marL="10020657" indent="0">
              <a:buNone/>
              <a:defRPr sz="4900" b="1"/>
            </a:lvl8pPr>
            <a:lvl9pPr marL="11452175"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7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a:prstGeom prst="rect">
            <a:avLst/>
          </a:prstGeom>
        </p:spPr>
        <p:txBody>
          <a:bodyPr lIns="286444" tIns="143220" rIns="286444" bIns="143220" anchor="b"/>
          <a:lstStyle>
            <a:lvl1pPr marL="0" indent="0">
              <a:buNone/>
              <a:defRPr sz="6200"/>
            </a:lvl1pPr>
            <a:lvl2pPr marL="1432249" indent="0">
              <a:buNone/>
              <a:defRPr sz="5800"/>
            </a:lvl2pPr>
            <a:lvl3pPr marL="2864507" indent="0">
              <a:buNone/>
              <a:defRPr sz="4900"/>
            </a:lvl3pPr>
            <a:lvl4pPr marL="4296756" indent="0">
              <a:buNone/>
              <a:defRPr sz="4500"/>
            </a:lvl4pPr>
            <a:lvl5pPr marL="5729014" indent="0">
              <a:buNone/>
              <a:defRPr sz="4500"/>
            </a:lvl5pPr>
            <a:lvl6pPr marL="7161272" indent="0">
              <a:buNone/>
              <a:defRPr sz="4500"/>
            </a:lvl6pPr>
            <a:lvl7pPr marL="8593521" indent="0">
              <a:buNone/>
              <a:defRPr sz="4500"/>
            </a:lvl7pPr>
            <a:lvl8pPr marL="10025783" indent="0">
              <a:buNone/>
              <a:defRPr sz="4500"/>
            </a:lvl8pPr>
            <a:lvl9pPr marL="11458036" indent="0">
              <a:buNone/>
              <a:defRPr sz="4500"/>
            </a:lvl9pPr>
          </a:lstStyle>
          <a:p>
            <a:pPr lvl="0"/>
            <a:r>
              <a:rPr lang="en-US" smtClean="0"/>
              <a:t>Click to edit Master text styles</a:t>
            </a:r>
          </a:p>
        </p:txBody>
      </p:sp>
    </p:spTree>
  </p:cSld>
  <p:clrMapOvr>
    <a:masterClrMapping/>
  </p:clrMapOvr>
  <p:transition/>
</p:sldLayout>
</file>

<file path=ppt/slideLayouts/slideLayout58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58" y="1385685"/>
            <a:ext cx="12032756" cy="5887340"/>
          </a:xfrm>
        </p:spPr>
        <p:txBody>
          <a:bodyPr/>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58" y="7272937"/>
            <a:ext cx="12032756" cy="23764277"/>
          </a:xfrm>
        </p:spPr>
        <p:txBody>
          <a:bodyPr/>
          <a:lstStyle>
            <a:lvl1pPr marL="0" indent="0">
              <a:buNone/>
              <a:defRPr sz="4500"/>
            </a:lvl1pPr>
            <a:lvl2pPr marL="1431509" indent="0">
              <a:buNone/>
              <a:defRPr sz="3600"/>
            </a:lvl2pPr>
            <a:lvl3pPr marL="2863036" indent="0">
              <a:buNone/>
              <a:defRPr sz="3100"/>
            </a:lvl3pPr>
            <a:lvl4pPr marL="4294550" indent="0">
              <a:buNone/>
              <a:defRPr sz="2700"/>
            </a:lvl4pPr>
            <a:lvl5pPr marL="5726081" indent="0">
              <a:buNone/>
              <a:defRPr sz="2700"/>
            </a:lvl5pPr>
            <a:lvl6pPr marL="7157603" indent="0">
              <a:buNone/>
              <a:defRPr sz="2700"/>
            </a:lvl6pPr>
            <a:lvl7pPr marL="8589126" indent="0">
              <a:buNone/>
              <a:defRPr sz="2700"/>
            </a:lvl7pPr>
            <a:lvl8pPr marL="10020657" indent="0">
              <a:buNone/>
              <a:defRPr sz="2700"/>
            </a:lvl8pPr>
            <a:lvl9pPr marL="11452175" indent="0">
              <a:buNone/>
              <a:defRPr sz="2700"/>
            </a:lvl9pPr>
          </a:lstStyle>
          <a:p>
            <a:pPr lvl="0"/>
            <a:r>
              <a:rPr lang="en-US" smtClean="0"/>
              <a:t>Click to edit Master text styles</a:t>
            </a:r>
          </a:p>
        </p:txBody>
      </p:sp>
    </p:spTree>
  </p:cSld>
  <p:clrMapOvr>
    <a:masterClrMapping/>
  </p:clrMapOvr>
  <p:transition/>
</p:sldLayout>
</file>

<file path=ppt/slideLayouts/slideLayout5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611" y="24324178"/>
            <a:ext cx="21944708" cy="2872977"/>
          </a:xfrm>
        </p:spPr>
        <p:txBody>
          <a:bodyPr/>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611" y="3104854"/>
            <a:ext cx="21944708" cy="20846060"/>
          </a:xfrm>
        </p:spPr>
        <p:txBody>
          <a:bodyPr/>
          <a:lstStyle>
            <a:lvl1pPr marL="0" indent="0">
              <a:buNone/>
              <a:defRPr sz="9800"/>
            </a:lvl1pPr>
            <a:lvl2pPr marL="1431509" indent="0">
              <a:buNone/>
              <a:defRPr sz="8900"/>
            </a:lvl2pPr>
            <a:lvl3pPr marL="2863036" indent="0">
              <a:buNone/>
              <a:defRPr sz="7600"/>
            </a:lvl3pPr>
            <a:lvl4pPr marL="4294550" indent="0">
              <a:buNone/>
              <a:defRPr sz="6200"/>
            </a:lvl4pPr>
            <a:lvl5pPr marL="5726081" indent="0">
              <a:buNone/>
              <a:defRPr sz="6200"/>
            </a:lvl5pPr>
            <a:lvl6pPr marL="7157603" indent="0">
              <a:buNone/>
              <a:defRPr sz="6200"/>
            </a:lvl6pPr>
            <a:lvl7pPr marL="8589126" indent="0">
              <a:buNone/>
              <a:defRPr sz="6200"/>
            </a:lvl7pPr>
            <a:lvl8pPr marL="10020657" indent="0">
              <a:buNone/>
              <a:defRPr sz="6200"/>
            </a:lvl8pPr>
            <a:lvl9pPr marL="11452175"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611" y="27197157"/>
            <a:ext cx="21944708" cy="4077592"/>
          </a:xfrm>
        </p:spPr>
        <p:txBody>
          <a:bodyPr/>
          <a:lstStyle>
            <a:lvl1pPr marL="0" indent="0">
              <a:buNone/>
              <a:defRPr sz="4500"/>
            </a:lvl1pPr>
            <a:lvl2pPr marL="1431509" indent="0">
              <a:buNone/>
              <a:defRPr sz="3600"/>
            </a:lvl2pPr>
            <a:lvl3pPr marL="2863036" indent="0">
              <a:buNone/>
              <a:defRPr sz="3100"/>
            </a:lvl3pPr>
            <a:lvl4pPr marL="4294550" indent="0">
              <a:buNone/>
              <a:defRPr sz="2700"/>
            </a:lvl4pPr>
            <a:lvl5pPr marL="5726081" indent="0">
              <a:buNone/>
              <a:defRPr sz="2700"/>
            </a:lvl5pPr>
            <a:lvl6pPr marL="7157603" indent="0">
              <a:buNone/>
              <a:defRPr sz="2700"/>
            </a:lvl6pPr>
            <a:lvl7pPr marL="8589126" indent="0">
              <a:buNone/>
              <a:defRPr sz="2700"/>
            </a:lvl7pPr>
            <a:lvl8pPr marL="10020657" indent="0">
              <a:buNone/>
              <a:defRPr sz="2700"/>
            </a:lvl8pPr>
            <a:lvl9pPr marL="11452175" indent="0">
              <a:buNone/>
              <a:defRPr sz="2700"/>
            </a:lvl9pPr>
          </a:lstStyle>
          <a:p>
            <a:pPr lvl="0"/>
            <a:r>
              <a:rPr lang="en-US" smtClean="0"/>
              <a:t>Click to edit Master text styles</a:t>
            </a:r>
          </a:p>
        </p:txBody>
      </p:sp>
    </p:spTree>
  </p:cSld>
  <p:clrMapOvr>
    <a:masterClrMapping/>
  </p:clrMapOvr>
  <p:transition/>
</p:sldLayout>
</file>

<file path=ppt/slideLayouts/slideLayout58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646060" y="904884"/>
            <a:ext cx="7358064" cy="3081099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71946" y="904884"/>
            <a:ext cx="21645564" cy="308109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439"/>
            <a:ext cx="25601416" cy="8879085"/>
          </a:xfrm>
        </p:spPr>
        <p:txBody>
          <a:bodyPr/>
          <a:lstStyle>
            <a:lvl1pPr marL="0" indent="0" algn="ctr">
              <a:buNone/>
              <a:defRPr/>
            </a:lvl1pPr>
            <a:lvl2pPr marL="1431438" indent="0" algn="ctr">
              <a:buNone/>
              <a:defRPr/>
            </a:lvl2pPr>
            <a:lvl3pPr marL="2862889" indent="0" algn="ctr">
              <a:buNone/>
              <a:defRPr/>
            </a:lvl3pPr>
            <a:lvl4pPr marL="4294327" indent="0" algn="ctr">
              <a:buNone/>
              <a:defRPr/>
            </a:lvl4pPr>
            <a:lvl5pPr marL="5725791" indent="0" algn="ctr">
              <a:buNone/>
              <a:defRPr/>
            </a:lvl5pPr>
            <a:lvl6pPr marL="7157238" indent="0" algn="ctr">
              <a:buNone/>
              <a:defRPr/>
            </a:lvl6pPr>
            <a:lvl7pPr marL="8588685" indent="0" algn="ctr">
              <a:buNone/>
              <a:defRPr/>
            </a:lvl7pPr>
            <a:lvl8pPr marL="10020145" indent="0" algn="ctr">
              <a:buNone/>
              <a:defRPr/>
            </a:lvl8pPr>
            <a:lvl9pPr marL="11451587" indent="0" algn="ctr">
              <a:buNone/>
              <a:defRPr/>
            </a:lvl9pPr>
          </a:lstStyle>
          <a:p>
            <a:r>
              <a:rPr lang="en-US" smtClean="0"/>
              <a:t>Click to edit Master subtitle style</a:t>
            </a:r>
            <a:endParaRPr lang="en-US"/>
          </a:p>
        </p:txBody>
      </p:sp>
    </p:spTree>
  </p:cSld>
  <p:clrMapOvr>
    <a:masterClrMapping/>
  </p:clrMapOvr>
  <p:transition/>
</p:sldLayout>
</file>

<file path=ppt/slideLayouts/slideLayout58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nchor="b"/>
          <a:lstStyle>
            <a:lvl1pPr marL="0" indent="0">
              <a:buNone/>
              <a:defRPr sz="6200"/>
            </a:lvl1pPr>
            <a:lvl2pPr marL="1431438" indent="0">
              <a:buNone/>
              <a:defRPr sz="5800"/>
            </a:lvl2pPr>
            <a:lvl3pPr marL="2862889" indent="0">
              <a:buNone/>
              <a:defRPr sz="4900"/>
            </a:lvl3pPr>
            <a:lvl4pPr marL="4294327" indent="0">
              <a:buNone/>
              <a:defRPr sz="4500"/>
            </a:lvl4pPr>
            <a:lvl5pPr marL="5725791" indent="0">
              <a:buNone/>
              <a:defRPr sz="4500"/>
            </a:lvl5pPr>
            <a:lvl6pPr marL="7157238" indent="0">
              <a:buNone/>
              <a:defRPr sz="4500"/>
            </a:lvl6pPr>
            <a:lvl7pPr marL="8588685" indent="0">
              <a:buNone/>
              <a:defRPr sz="4500"/>
            </a:lvl7pPr>
            <a:lvl8pPr marL="10020145" indent="0">
              <a:buNone/>
              <a:defRPr sz="4500"/>
            </a:lvl8pPr>
            <a:lvl9pPr marL="11451587" indent="0">
              <a:buNone/>
              <a:defRPr sz="4500"/>
            </a:lvl9pPr>
          </a:lstStyle>
          <a:p>
            <a:pPr lvl="0"/>
            <a:r>
              <a:rPr lang="en-US" smtClean="0"/>
              <a:t>Click to edit Master text styles</a:t>
            </a:r>
          </a:p>
        </p:txBody>
      </p:sp>
    </p:spTree>
  </p:cSld>
  <p:clrMapOvr>
    <a:masterClrMapping/>
  </p:clrMapOvr>
  <p:transition/>
</p:sldLayout>
</file>

<file path=ppt/slideLayouts/slideLayout58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71883" y="9320217"/>
            <a:ext cx="14501812" cy="2239565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02315" y="9320217"/>
            <a:ext cx="14501812" cy="2239565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nchor="b"/>
          <a:lstStyle>
            <a:lvl1pPr marL="0" indent="0">
              <a:buNone/>
              <a:defRPr sz="7600" b="1"/>
            </a:lvl1pPr>
            <a:lvl2pPr marL="1431438" indent="0">
              <a:buNone/>
              <a:defRPr sz="6200" b="1"/>
            </a:lvl2pPr>
            <a:lvl3pPr marL="2862889" indent="0">
              <a:buNone/>
              <a:defRPr sz="5800" b="1"/>
            </a:lvl3pPr>
            <a:lvl4pPr marL="4294327" indent="0">
              <a:buNone/>
              <a:defRPr sz="4900" b="1"/>
            </a:lvl4pPr>
            <a:lvl5pPr marL="5725791" indent="0">
              <a:buNone/>
              <a:defRPr sz="4900" b="1"/>
            </a:lvl5pPr>
            <a:lvl6pPr marL="7157238" indent="0">
              <a:buNone/>
              <a:defRPr sz="4900" b="1"/>
            </a:lvl6pPr>
            <a:lvl7pPr marL="8588685" indent="0">
              <a:buNone/>
              <a:defRPr sz="4900" b="1"/>
            </a:lvl7pPr>
            <a:lvl8pPr marL="10020145" indent="0">
              <a:buNone/>
              <a:defRPr sz="4900" b="1"/>
            </a:lvl8pPr>
            <a:lvl9pPr marL="11451587"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nchor="b"/>
          <a:lstStyle>
            <a:lvl1pPr marL="0" indent="0">
              <a:buNone/>
              <a:defRPr sz="7600" b="1"/>
            </a:lvl1pPr>
            <a:lvl2pPr marL="1431438" indent="0">
              <a:buNone/>
              <a:defRPr sz="6200" b="1"/>
            </a:lvl2pPr>
            <a:lvl3pPr marL="2862889" indent="0">
              <a:buNone/>
              <a:defRPr sz="5800" b="1"/>
            </a:lvl3pPr>
            <a:lvl4pPr marL="4294327" indent="0">
              <a:buNone/>
              <a:defRPr sz="4900" b="1"/>
            </a:lvl4pPr>
            <a:lvl5pPr marL="5725791" indent="0">
              <a:buNone/>
              <a:defRPr sz="4900" b="1"/>
            </a:lvl5pPr>
            <a:lvl6pPr marL="7157238" indent="0">
              <a:buNone/>
              <a:defRPr sz="4900" b="1"/>
            </a:lvl6pPr>
            <a:lvl7pPr marL="8588685" indent="0">
              <a:buNone/>
              <a:defRPr sz="4900" b="1"/>
            </a:lvl7pPr>
            <a:lvl8pPr marL="10020145" indent="0">
              <a:buNone/>
              <a:defRPr sz="4900" b="1"/>
            </a:lvl8pPr>
            <a:lvl9pPr marL="11451587"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30595" y="8109984"/>
            <a:ext cx="16243100" cy="22927269"/>
          </a:xfrm>
          <a:prstGeom prst="rect">
            <a:avLst/>
          </a:prstGeom>
        </p:spPr>
        <p:txBody>
          <a:bodyPr lIns="286444" tIns="143220" rIns="286444" bIns="143220"/>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02319" y="8109984"/>
            <a:ext cx="16243100" cy="22927269"/>
          </a:xfrm>
          <a:prstGeom prst="rect">
            <a:avLst/>
          </a:prstGeom>
        </p:spPr>
        <p:txBody>
          <a:bodyPr lIns="286444" tIns="143220" rIns="286444" bIns="143220"/>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9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62" y="1385690"/>
            <a:ext cx="12032756" cy="5887340"/>
          </a:xfrm>
        </p:spPr>
        <p:txBody>
          <a:bodyPr/>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62" y="7272937"/>
            <a:ext cx="12032756" cy="23764277"/>
          </a:xfrm>
        </p:spPr>
        <p:txBody>
          <a:bodyPr/>
          <a:lstStyle>
            <a:lvl1pPr marL="0" indent="0">
              <a:buNone/>
              <a:defRPr sz="4500"/>
            </a:lvl1pPr>
            <a:lvl2pPr marL="1431438" indent="0">
              <a:buNone/>
              <a:defRPr sz="3600"/>
            </a:lvl2pPr>
            <a:lvl3pPr marL="2862889" indent="0">
              <a:buNone/>
              <a:defRPr sz="3100"/>
            </a:lvl3pPr>
            <a:lvl4pPr marL="4294327" indent="0">
              <a:buNone/>
              <a:defRPr sz="2700"/>
            </a:lvl4pPr>
            <a:lvl5pPr marL="5725791" indent="0">
              <a:buNone/>
              <a:defRPr sz="2700"/>
            </a:lvl5pPr>
            <a:lvl6pPr marL="7157238" indent="0">
              <a:buNone/>
              <a:defRPr sz="2700"/>
            </a:lvl6pPr>
            <a:lvl7pPr marL="8588685" indent="0">
              <a:buNone/>
              <a:defRPr sz="2700"/>
            </a:lvl7pPr>
            <a:lvl8pPr marL="10020145" indent="0">
              <a:buNone/>
              <a:defRPr sz="2700"/>
            </a:lvl8pPr>
            <a:lvl9pPr marL="11451587" indent="0">
              <a:buNone/>
              <a:defRPr sz="2700"/>
            </a:lvl9pPr>
          </a:lstStyle>
          <a:p>
            <a:pPr lvl="0"/>
            <a:r>
              <a:rPr lang="en-US" smtClean="0"/>
              <a:t>Click to edit Master text styles</a:t>
            </a:r>
          </a:p>
        </p:txBody>
      </p:sp>
    </p:spTree>
  </p:cSld>
  <p:clrMapOvr>
    <a:masterClrMapping/>
  </p:clrMapOvr>
  <p:transition/>
</p:sldLayout>
</file>

<file path=ppt/slideLayouts/slideLayout59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615" y="24324178"/>
            <a:ext cx="21944708" cy="2872977"/>
          </a:xfrm>
        </p:spPr>
        <p:txBody>
          <a:bodyPr/>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615" y="3104854"/>
            <a:ext cx="21944708" cy="20846060"/>
          </a:xfrm>
        </p:spPr>
        <p:txBody>
          <a:bodyPr/>
          <a:lstStyle>
            <a:lvl1pPr marL="0" indent="0">
              <a:buNone/>
              <a:defRPr sz="9800"/>
            </a:lvl1pPr>
            <a:lvl2pPr marL="1431438" indent="0">
              <a:buNone/>
              <a:defRPr sz="8900"/>
            </a:lvl2pPr>
            <a:lvl3pPr marL="2862889" indent="0">
              <a:buNone/>
              <a:defRPr sz="7600"/>
            </a:lvl3pPr>
            <a:lvl4pPr marL="4294327" indent="0">
              <a:buNone/>
              <a:defRPr sz="6200"/>
            </a:lvl4pPr>
            <a:lvl5pPr marL="5725791" indent="0">
              <a:buNone/>
              <a:defRPr sz="6200"/>
            </a:lvl5pPr>
            <a:lvl6pPr marL="7157238" indent="0">
              <a:buNone/>
              <a:defRPr sz="6200"/>
            </a:lvl6pPr>
            <a:lvl7pPr marL="8588685" indent="0">
              <a:buNone/>
              <a:defRPr sz="6200"/>
            </a:lvl7pPr>
            <a:lvl8pPr marL="10020145" indent="0">
              <a:buNone/>
              <a:defRPr sz="6200"/>
            </a:lvl8pPr>
            <a:lvl9pPr marL="11451587"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615" y="27197157"/>
            <a:ext cx="21944708" cy="4077592"/>
          </a:xfrm>
        </p:spPr>
        <p:txBody>
          <a:bodyPr/>
          <a:lstStyle>
            <a:lvl1pPr marL="0" indent="0">
              <a:buNone/>
              <a:defRPr sz="4500"/>
            </a:lvl1pPr>
            <a:lvl2pPr marL="1431438" indent="0">
              <a:buNone/>
              <a:defRPr sz="3600"/>
            </a:lvl2pPr>
            <a:lvl3pPr marL="2862889" indent="0">
              <a:buNone/>
              <a:defRPr sz="3100"/>
            </a:lvl3pPr>
            <a:lvl4pPr marL="4294327" indent="0">
              <a:buNone/>
              <a:defRPr sz="2700"/>
            </a:lvl4pPr>
            <a:lvl5pPr marL="5725791" indent="0">
              <a:buNone/>
              <a:defRPr sz="2700"/>
            </a:lvl5pPr>
            <a:lvl6pPr marL="7157238" indent="0">
              <a:buNone/>
              <a:defRPr sz="2700"/>
            </a:lvl6pPr>
            <a:lvl7pPr marL="8588685" indent="0">
              <a:buNone/>
              <a:defRPr sz="2700"/>
            </a:lvl7pPr>
            <a:lvl8pPr marL="10020145" indent="0">
              <a:buNone/>
              <a:defRPr sz="2700"/>
            </a:lvl8pPr>
            <a:lvl9pPr marL="11451587" indent="0">
              <a:buNone/>
              <a:defRPr sz="2700"/>
            </a:lvl9pPr>
          </a:lstStyle>
          <a:p>
            <a:pPr lvl="0"/>
            <a:r>
              <a:rPr lang="en-US" smtClean="0"/>
              <a:t>Click to edit Master text styles</a:t>
            </a:r>
          </a:p>
        </p:txBody>
      </p:sp>
    </p:spTree>
  </p:cSld>
  <p:clrMapOvr>
    <a:masterClrMapping/>
  </p:clrMapOvr>
  <p:transition/>
</p:sldLayout>
</file>

<file path=ppt/slideLayouts/slideLayout59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9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646060" y="904884"/>
            <a:ext cx="7358064" cy="3081099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71950" y="904884"/>
            <a:ext cx="21645564" cy="308109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a:prstGeom prst="rect">
            <a:avLst/>
          </a:prstGeom>
        </p:spPr>
        <p:txBody>
          <a:bodyPr lIns="286444" tIns="143220" rIns="286444" bIns="143220" anchor="b"/>
          <a:lstStyle>
            <a:lvl1pPr marL="0" indent="0">
              <a:buNone/>
              <a:defRPr sz="7600" b="1"/>
            </a:lvl1pPr>
            <a:lvl2pPr marL="1432249" indent="0">
              <a:buNone/>
              <a:defRPr sz="6200" b="1"/>
            </a:lvl2pPr>
            <a:lvl3pPr marL="2864507" indent="0">
              <a:buNone/>
              <a:defRPr sz="5800" b="1"/>
            </a:lvl3pPr>
            <a:lvl4pPr marL="4296756" indent="0">
              <a:buNone/>
              <a:defRPr sz="4900" b="1"/>
            </a:lvl4pPr>
            <a:lvl5pPr marL="5729014" indent="0">
              <a:buNone/>
              <a:defRPr sz="4900" b="1"/>
            </a:lvl5pPr>
            <a:lvl6pPr marL="7161272" indent="0">
              <a:buNone/>
              <a:defRPr sz="4900" b="1"/>
            </a:lvl6pPr>
            <a:lvl7pPr marL="8593521" indent="0">
              <a:buNone/>
              <a:defRPr sz="4900" b="1"/>
            </a:lvl7pPr>
            <a:lvl8pPr marL="10025783" indent="0">
              <a:buNone/>
              <a:defRPr sz="4900" b="1"/>
            </a:lvl8pPr>
            <a:lvl9pPr marL="11458036"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a:prstGeom prst="rect">
            <a:avLst/>
          </a:prstGeom>
        </p:spPr>
        <p:txBody>
          <a:bodyPr lIns="286444" tIns="143220" rIns="286444" bIns="143220"/>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a:prstGeom prst="rect">
            <a:avLst/>
          </a:prstGeom>
        </p:spPr>
        <p:txBody>
          <a:bodyPr lIns="286444" tIns="143220" rIns="286444" bIns="143220" anchor="b"/>
          <a:lstStyle>
            <a:lvl1pPr marL="0" indent="0">
              <a:buNone/>
              <a:defRPr sz="7600" b="1"/>
            </a:lvl1pPr>
            <a:lvl2pPr marL="1432249" indent="0">
              <a:buNone/>
              <a:defRPr sz="6200" b="1"/>
            </a:lvl2pPr>
            <a:lvl3pPr marL="2864507" indent="0">
              <a:buNone/>
              <a:defRPr sz="5800" b="1"/>
            </a:lvl3pPr>
            <a:lvl4pPr marL="4296756" indent="0">
              <a:buNone/>
              <a:defRPr sz="4900" b="1"/>
            </a:lvl4pPr>
            <a:lvl5pPr marL="5729014" indent="0">
              <a:buNone/>
              <a:defRPr sz="4900" b="1"/>
            </a:lvl5pPr>
            <a:lvl6pPr marL="7161272" indent="0">
              <a:buNone/>
              <a:defRPr sz="4900" b="1"/>
            </a:lvl6pPr>
            <a:lvl7pPr marL="8593521" indent="0">
              <a:buNone/>
              <a:defRPr sz="4900" b="1"/>
            </a:lvl7pPr>
            <a:lvl8pPr marL="10025783" indent="0">
              <a:buNone/>
              <a:defRPr sz="4900" b="1"/>
            </a:lvl8pPr>
            <a:lvl9pPr marL="11458036"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a:prstGeom prst="rect">
            <a:avLst/>
          </a:prstGeom>
        </p:spPr>
        <p:txBody>
          <a:bodyPr lIns="286444" tIns="143220" rIns="286444" bIns="143220"/>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18" y="1385634"/>
            <a:ext cx="12032756" cy="5887340"/>
          </a:xfrm>
        </p:spPr>
        <p:txBody>
          <a:bodyPr anchor="b"/>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a:prstGeom prst="rect">
            <a:avLst/>
          </a:prstGeom>
        </p:spPr>
        <p:txBody>
          <a:bodyPr lIns="286444" tIns="143220" rIns="286444" bIns="143220"/>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18" y="7272937"/>
            <a:ext cx="12032756" cy="23764277"/>
          </a:xfrm>
          <a:prstGeom prst="rect">
            <a:avLst/>
          </a:prstGeom>
        </p:spPr>
        <p:txBody>
          <a:bodyPr lIns="286444" tIns="143220" rIns="286444" bIns="143220"/>
          <a:lstStyle>
            <a:lvl1pPr marL="0" indent="0">
              <a:buNone/>
              <a:defRPr sz="4500"/>
            </a:lvl1pPr>
            <a:lvl2pPr marL="1432249" indent="0">
              <a:buNone/>
              <a:defRPr sz="3600"/>
            </a:lvl2pPr>
            <a:lvl3pPr marL="2864507" indent="0">
              <a:buNone/>
              <a:defRPr sz="3100"/>
            </a:lvl3pPr>
            <a:lvl4pPr marL="4296756" indent="0">
              <a:buNone/>
              <a:defRPr sz="2700"/>
            </a:lvl4pPr>
            <a:lvl5pPr marL="5729014" indent="0">
              <a:buNone/>
              <a:defRPr sz="2700"/>
            </a:lvl5pPr>
            <a:lvl6pPr marL="7161272" indent="0">
              <a:buNone/>
              <a:defRPr sz="2700"/>
            </a:lvl6pPr>
            <a:lvl7pPr marL="8593521" indent="0">
              <a:buNone/>
              <a:defRPr sz="2700"/>
            </a:lvl7pPr>
            <a:lvl8pPr marL="10025783" indent="0">
              <a:buNone/>
              <a:defRPr sz="2700"/>
            </a:lvl8pPr>
            <a:lvl9pPr marL="11458036" indent="0">
              <a:buNone/>
              <a:defRPr sz="2700"/>
            </a:lvl9pPr>
          </a:lstStyle>
          <a:p>
            <a:pPr lvl="0"/>
            <a:r>
              <a:rPr lang="en-US"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71" y="24324178"/>
            <a:ext cx="21944708" cy="2872977"/>
          </a:xfrm>
        </p:spPr>
        <p:txBody>
          <a:bodyPr anchor="b"/>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71" y="3104854"/>
            <a:ext cx="21944708" cy="20846060"/>
          </a:xfrm>
          <a:prstGeom prst="rect">
            <a:avLst/>
          </a:prstGeom>
        </p:spPr>
        <p:txBody>
          <a:bodyPr lIns="286444" tIns="143220" rIns="286444" bIns="143220"/>
          <a:lstStyle>
            <a:lvl1pPr marL="0" indent="0">
              <a:buNone/>
              <a:defRPr sz="9800"/>
            </a:lvl1pPr>
            <a:lvl2pPr marL="1432249" indent="0">
              <a:buNone/>
              <a:defRPr sz="8900"/>
            </a:lvl2pPr>
            <a:lvl3pPr marL="2864507" indent="0">
              <a:buNone/>
              <a:defRPr sz="7600"/>
            </a:lvl3pPr>
            <a:lvl4pPr marL="4296756" indent="0">
              <a:buNone/>
              <a:defRPr sz="6200"/>
            </a:lvl4pPr>
            <a:lvl5pPr marL="5729014" indent="0">
              <a:buNone/>
              <a:defRPr sz="6200"/>
            </a:lvl5pPr>
            <a:lvl6pPr marL="7161272" indent="0">
              <a:buNone/>
              <a:defRPr sz="6200"/>
            </a:lvl6pPr>
            <a:lvl7pPr marL="8593521" indent="0">
              <a:buNone/>
              <a:defRPr sz="6200"/>
            </a:lvl7pPr>
            <a:lvl8pPr marL="10025783" indent="0">
              <a:buNone/>
              <a:defRPr sz="6200"/>
            </a:lvl8pPr>
            <a:lvl9pPr marL="11458036" indent="0">
              <a:buNone/>
              <a:defRPr sz="6200"/>
            </a:lvl9pPr>
          </a:lstStyle>
          <a:p>
            <a:pPr lvl="0"/>
            <a:r>
              <a:rPr lang="en-US" noProof="0" smtClean="0">
                <a:sym typeface="Copperplate" charset="0"/>
              </a:rPr>
              <a:t>Click icon to add picture</a:t>
            </a:r>
            <a:endParaRPr lang="en-US" noProof="0">
              <a:sym typeface="Copperplate" charset="0"/>
            </a:endParaRPr>
          </a:p>
        </p:txBody>
      </p:sp>
      <p:sp>
        <p:nvSpPr>
          <p:cNvPr id="4" name="Text Placeholder 3"/>
          <p:cNvSpPr>
            <a:spLocks noGrp="1"/>
          </p:cNvSpPr>
          <p:nvPr>
            <p:ph type="body" sz="half" idx="2"/>
          </p:nvPr>
        </p:nvSpPr>
        <p:spPr>
          <a:xfrm>
            <a:off x="7170571" y="27197157"/>
            <a:ext cx="21944708" cy="4077592"/>
          </a:xfrm>
          <a:prstGeom prst="rect">
            <a:avLst/>
          </a:prstGeom>
        </p:spPr>
        <p:txBody>
          <a:bodyPr lIns="286444" tIns="143220" rIns="286444" bIns="143220"/>
          <a:lstStyle>
            <a:lvl1pPr marL="0" indent="0">
              <a:buNone/>
              <a:defRPr sz="4500"/>
            </a:lvl1pPr>
            <a:lvl2pPr marL="1432249" indent="0">
              <a:buNone/>
              <a:defRPr sz="3600"/>
            </a:lvl2pPr>
            <a:lvl3pPr marL="2864507" indent="0">
              <a:buNone/>
              <a:defRPr sz="3100"/>
            </a:lvl3pPr>
            <a:lvl4pPr marL="4296756" indent="0">
              <a:buNone/>
              <a:defRPr sz="2700"/>
            </a:lvl4pPr>
            <a:lvl5pPr marL="5729014" indent="0">
              <a:buNone/>
              <a:defRPr sz="2700"/>
            </a:lvl5pPr>
            <a:lvl6pPr marL="7161272" indent="0">
              <a:buNone/>
              <a:defRPr sz="2700"/>
            </a:lvl6pPr>
            <a:lvl7pPr marL="8593521" indent="0">
              <a:buNone/>
              <a:defRPr sz="2700"/>
            </a:lvl7pPr>
            <a:lvl8pPr marL="10025783" indent="0">
              <a:buNone/>
              <a:defRPr sz="2700"/>
            </a:lvl8pPr>
            <a:lvl9pPr marL="11458036" indent="0">
              <a:buNone/>
              <a:defRPr sz="27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830591" y="8109984"/>
            <a:ext cx="32914828" cy="22927269"/>
          </a:xfrm>
          <a:prstGeom prst="rect">
            <a:avLst/>
          </a:prstGeom>
        </p:spPr>
        <p:txBody>
          <a:bodyPr vert="eaVert" lIns="286444" tIns="143220" rIns="286444" bIns="1432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6709" y="8109984"/>
            <a:ext cx="8228704" cy="229272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30588" y="8109984"/>
            <a:ext cx="24257496" cy="22927269"/>
          </a:xfrm>
          <a:prstGeom prst="rect">
            <a:avLst/>
          </a:prstGeom>
        </p:spPr>
        <p:txBody>
          <a:bodyPr vert="eaVert" lIns="286444" tIns="143220" rIns="286444" bIns="1432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388"/>
            <a:ext cx="25601416" cy="8879085"/>
          </a:xfrm>
          <a:prstGeom prst="rect">
            <a:avLst/>
          </a:prstGeom>
        </p:spPr>
        <p:txBody>
          <a:bodyPr lIns="286431" tIns="143216" rIns="286431" bIns="143216"/>
          <a:lstStyle>
            <a:lvl1pPr marL="0" indent="0" algn="ctr">
              <a:buNone/>
              <a:defRPr/>
            </a:lvl1pPr>
            <a:lvl2pPr marL="1432173" indent="0" algn="ctr">
              <a:buNone/>
              <a:defRPr/>
            </a:lvl2pPr>
            <a:lvl3pPr marL="2864360" indent="0" algn="ctr">
              <a:buNone/>
              <a:defRPr/>
            </a:lvl3pPr>
            <a:lvl4pPr marL="4296533" indent="0" algn="ctr">
              <a:buNone/>
              <a:defRPr/>
            </a:lvl4pPr>
            <a:lvl5pPr marL="5728720" indent="0" algn="ctr">
              <a:buNone/>
              <a:defRPr/>
            </a:lvl5pPr>
            <a:lvl6pPr marL="7160902" indent="0" algn="ctr">
              <a:buNone/>
              <a:defRPr/>
            </a:lvl6pPr>
            <a:lvl7pPr marL="8593084" indent="0" algn="ctr">
              <a:buNone/>
              <a:defRPr/>
            </a:lvl7pPr>
            <a:lvl8pPr marL="10025270" indent="0" algn="ctr">
              <a:buNone/>
              <a:defRPr/>
            </a:lvl8pPr>
            <a:lvl9pPr marL="11457452" indent="0" algn="ctr">
              <a:buNone/>
              <a:defRPr/>
            </a:lvl9pPr>
          </a:lstStyle>
          <a:p>
            <a:r>
              <a:rPr lang="en-US" smtClean="0"/>
              <a:t>Click to edit Master subtitle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830591" y="8109989"/>
            <a:ext cx="32914828" cy="22927269"/>
          </a:xfrm>
          <a:prstGeom prst="rect">
            <a:avLst/>
          </a:prstGeom>
        </p:spPr>
        <p:txBody>
          <a:bodyPr lIns="286431" tIns="143216" rIns="286431" bIns="14321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a:prstGeom prst="rect">
            <a:avLst/>
          </a:prstGeom>
        </p:spPr>
        <p:txBody>
          <a:bodyPr lIns="286431" tIns="143216" rIns="286431" bIns="143216" anchor="b"/>
          <a:lstStyle>
            <a:lvl1pPr marL="0" indent="0">
              <a:buNone/>
              <a:defRPr sz="6200"/>
            </a:lvl1pPr>
            <a:lvl2pPr marL="1432173" indent="0">
              <a:buNone/>
              <a:defRPr sz="5800"/>
            </a:lvl2pPr>
            <a:lvl3pPr marL="2864360" indent="0">
              <a:buNone/>
              <a:defRPr sz="4900"/>
            </a:lvl3pPr>
            <a:lvl4pPr marL="4296533" indent="0">
              <a:buNone/>
              <a:defRPr sz="4500"/>
            </a:lvl4pPr>
            <a:lvl5pPr marL="5728720" indent="0">
              <a:buNone/>
              <a:defRPr sz="4500"/>
            </a:lvl5pPr>
            <a:lvl6pPr marL="7160902" indent="0">
              <a:buNone/>
              <a:defRPr sz="4500"/>
            </a:lvl6pPr>
            <a:lvl7pPr marL="8593084" indent="0">
              <a:buNone/>
              <a:defRPr sz="4500"/>
            </a:lvl7pPr>
            <a:lvl8pPr marL="10025270" indent="0">
              <a:buNone/>
              <a:defRPr sz="4500"/>
            </a:lvl8pPr>
            <a:lvl9pPr marL="11457452" indent="0">
              <a:buNone/>
              <a:defRPr sz="45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30595" y="8109989"/>
            <a:ext cx="16243100" cy="22927269"/>
          </a:xfrm>
          <a:prstGeom prst="rect">
            <a:avLst/>
          </a:prstGeom>
        </p:spPr>
        <p:txBody>
          <a:bodyPr lIns="286431" tIns="143216" rIns="286431" bIns="143216"/>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02319" y="8109989"/>
            <a:ext cx="16243100" cy="22927269"/>
          </a:xfrm>
          <a:prstGeom prst="rect">
            <a:avLst/>
          </a:prstGeom>
        </p:spPr>
        <p:txBody>
          <a:bodyPr lIns="286431" tIns="143216" rIns="286431" bIns="143216"/>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a:prstGeom prst="rect">
            <a:avLst/>
          </a:prstGeom>
        </p:spPr>
        <p:txBody>
          <a:bodyPr lIns="286431" tIns="143216" rIns="286431" bIns="143216" anchor="b"/>
          <a:lstStyle>
            <a:lvl1pPr marL="0" indent="0">
              <a:buNone/>
              <a:defRPr sz="7600" b="1"/>
            </a:lvl1pPr>
            <a:lvl2pPr marL="1432173" indent="0">
              <a:buNone/>
              <a:defRPr sz="6200" b="1"/>
            </a:lvl2pPr>
            <a:lvl3pPr marL="2864360" indent="0">
              <a:buNone/>
              <a:defRPr sz="5800" b="1"/>
            </a:lvl3pPr>
            <a:lvl4pPr marL="4296533" indent="0">
              <a:buNone/>
              <a:defRPr sz="4900" b="1"/>
            </a:lvl4pPr>
            <a:lvl5pPr marL="5728720" indent="0">
              <a:buNone/>
              <a:defRPr sz="4900" b="1"/>
            </a:lvl5pPr>
            <a:lvl6pPr marL="7160902" indent="0">
              <a:buNone/>
              <a:defRPr sz="4900" b="1"/>
            </a:lvl6pPr>
            <a:lvl7pPr marL="8593084" indent="0">
              <a:buNone/>
              <a:defRPr sz="4900" b="1"/>
            </a:lvl7pPr>
            <a:lvl8pPr marL="10025270" indent="0">
              <a:buNone/>
              <a:defRPr sz="4900" b="1"/>
            </a:lvl8pPr>
            <a:lvl9pPr marL="11457452"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a:prstGeom prst="rect">
            <a:avLst/>
          </a:prstGeom>
        </p:spPr>
        <p:txBody>
          <a:bodyPr lIns="286431" tIns="143216" rIns="286431" bIns="143216"/>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a:prstGeom prst="rect">
            <a:avLst/>
          </a:prstGeom>
        </p:spPr>
        <p:txBody>
          <a:bodyPr lIns="286431" tIns="143216" rIns="286431" bIns="143216" anchor="b"/>
          <a:lstStyle>
            <a:lvl1pPr marL="0" indent="0">
              <a:buNone/>
              <a:defRPr sz="7600" b="1"/>
            </a:lvl1pPr>
            <a:lvl2pPr marL="1432173" indent="0">
              <a:buNone/>
              <a:defRPr sz="6200" b="1"/>
            </a:lvl2pPr>
            <a:lvl3pPr marL="2864360" indent="0">
              <a:buNone/>
              <a:defRPr sz="5800" b="1"/>
            </a:lvl3pPr>
            <a:lvl4pPr marL="4296533" indent="0">
              <a:buNone/>
              <a:defRPr sz="4900" b="1"/>
            </a:lvl4pPr>
            <a:lvl5pPr marL="5728720" indent="0">
              <a:buNone/>
              <a:defRPr sz="4900" b="1"/>
            </a:lvl5pPr>
            <a:lvl6pPr marL="7160902" indent="0">
              <a:buNone/>
              <a:defRPr sz="4900" b="1"/>
            </a:lvl6pPr>
            <a:lvl7pPr marL="8593084" indent="0">
              <a:buNone/>
              <a:defRPr sz="4900" b="1"/>
            </a:lvl7pPr>
            <a:lvl8pPr marL="10025270" indent="0">
              <a:buNone/>
              <a:defRPr sz="4900" b="1"/>
            </a:lvl8pPr>
            <a:lvl9pPr marL="11457452"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a:prstGeom prst="rect">
            <a:avLst/>
          </a:prstGeom>
        </p:spPr>
        <p:txBody>
          <a:bodyPr lIns="286431" tIns="143216" rIns="286431" bIns="143216"/>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22" y="1385639"/>
            <a:ext cx="12032756" cy="5887340"/>
          </a:xfrm>
        </p:spPr>
        <p:txBody>
          <a:bodyPr/>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a:prstGeom prst="rect">
            <a:avLst/>
          </a:prstGeom>
        </p:spPr>
        <p:txBody>
          <a:bodyPr lIns="286431" tIns="143216" rIns="286431" bIns="143216"/>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22" y="7272937"/>
            <a:ext cx="12032756" cy="23764277"/>
          </a:xfrm>
          <a:prstGeom prst="rect">
            <a:avLst/>
          </a:prstGeom>
        </p:spPr>
        <p:txBody>
          <a:bodyPr lIns="286431" tIns="143216" rIns="286431" bIns="143216"/>
          <a:lstStyle>
            <a:lvl1pPr marL="0" indent="0">
              <a:buNone/>
              <a:defRPr sz="4500"/>
            </a:lvl1pPr>
            <a:lvl2pPr marL="1432173" indent="0">
              <a:buNone/>
              <a:defRPr sz="3600"/>
            </a:lvl2pPr>
            <a:lvl3pPr marL="2864360" indent="0">
              <a:buNone/>
              <a:defRPr sz="3100"/>
            </a:lvl3pPr>
            <a:lvl4pPr marL="4296533" indent="0">
              <a:buNone/>
              <a:defRPr sz="2700"/>
            </a:lvl4pPr>
            <a:lvl5pPr marL="5728720" indent="0">
              <a:buNone/>
              <a:defRPr sz="2700"/>
            </a:lvl5pPr>
            <a:lvl6pPr marL="7160902" indent="0">
              <a:buNone/>
              <a:defRPr sz="2700"/>
            </a:lvl6pPr>
            <a:lvl7pPr marL="8593084" indent="0">
              <a:buNone/>
              <a:defRPr sz="2700"/>
            </a:lvl7pPr>
            <a:lvl8pPr marL="10025270" indent="0">
              <a:buNone/>
              <a:defRPr sz="2700"/>
            </a:lvl8pPr>
            <a:lvl9pPr marL="11457452" indent="0">
              <a:buNone/>
              <a:defRPr sz="2700"/>
            </a:lvl9pPr>
          </a:lstStyle>
          <a:p>
            <a:pPr lvl="0"/>
            <a:r>
              <a:rPr lang="en-US"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75" y="24324178"/>
            <a:ext cx="21944708" cy="2872977"/>
          </a:xfrm>
        </p:spPr>
        <p:txBody>
          <a:bodyPr/>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75" y="3104854"/>
            <a:ext cx="21944708" cy="20846060"/>
          </a:xfrm>
          <a:prstGeom prst="rect">
            <a:avLst/>
          </a:prstGeom>
        </p:spPr>
        <p:txBody>
          <a:bodyPr lIns="286431" tIns="143216" rIns="286431" bIns="143216"/>
          <a:lstStyle>
            <a:lvl1pPr marL="0" indent="0">
              <a:buNone/>
              <a:defRPr sz="9800"/>
            </a:lvl1pPr>
            <a:lvl2pPr marL="1432173" indent="0">
              <a:buNone/>
              <a:defRPr sz="8900"/>
            </a:lvl2pPr>
            <a:lvl3pPr marL="2864360" indent="0">
              <a:buNone/>
              <a:defRPr sz="7600"/>
            </a:lvl3pPr>
            <a:lvl4pPr marL="4296533" indent="0">
              <a:buNone/>
              <a:defRPr sz="6200"/>
            </a:lvl4pPr>
            <a:lvl5pPr marL="5728720" indent="0">
              <a:buNone/>
              <a:defRPr sz="6200"/>
            </a:lvl5pPr>
            <a:lvl6pPr marL="7160902" indent="0">
              <a:buNone/>
              <a:defRPr sz="6200"/>
            </a:lvl6pPr>
            <a:lvl7pPr marL="8593084" indent="0">
              <a:buNone/>
              <a:defRPr sz="6200"/>
            </a:lvl7pPr>
            <a:lvl8pPr marL="10025270" indent="0">
              <a:buNone/>
              <a:defRPr sz="6200"/>
            </a:lvl8pPr>
            <a:lvl9pPr marL="11457452"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575" y="27197157"/>
            <a:ext cx="21944708" cy="4077592"/>
          </a:xfrm>
          <a:prstGeom prst="rect">
            <a:avLst/>
          </a:prstGeom>
        </p:spPr>
        <p:txBody>
          <a:bodyPr lIns="286431" tIns="143216" rIns="286431" bIns="143216"/>
          <a:lstStyle>
            <a:lvl1pPr marL="0" indent="0">
              <a:buNone/>
              <a:defRPr sz="4500"/>
            </a:lvl1pPr>
            <a:lvl2pPr marL="1432173" indent="0">
              <a:buNone/>
              <a:defRPr sz="3600"/>
            </a:lvl2pPr>
            <a:lvl3pPr marL="2864360" indent="0">
              <a:buNone/>
              <a:defRPr sz="3100"/>
            </a:lvl3pPr>
            <a:lvl4pPr marL="4296533" indent="0">
              <a:buNone/>
              <a:defRPr sz="2700"/>
            </a:lvl4pPr>
            <a:lvl5pPr marL="5728720" indent="0">
              <a:buNone/>
              <a:defRPr sz="2700"/>
            </a:lvl5pPr>
            <a:lvl6pPr marL="7160902" indent="0">
              <a:buNone/>
              <a:defRPr sz="2700"/>
            </a:lvl6pPr>
            <a:lvl7pPr marL="8593084" indent="0">
              <a:buNone/>
              <a:defRPr sz="2700"/>
            </a:lvl7pPr>
            <a:lvl8pPr marL="10025270" indent="0">
              <a:buNone/>
              <a:defRPr sz="2700"/>
            </a:lvl8pPr>
            <a:lvl9pPr marL="11457452" indent="0">
              <a:buNone/>
              <a:defRPr sz="27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830591" y="8109989"/>
            <a:ext cx="32914828" cy="22927269"/>
          </a:xfrm>
          <a:prstGeom prst="rect">
            <a:avLst/>
          </a:prstGeom>
        </p:spPr>
        <p:txBody>
          <a:bodyPr vert="eaVert" lIns="286431" tIns="143216" rIns="286431" bIns="14321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6709" y="904876"/>
            <a:ext cx="8228704" cy="301323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30588" y="904876"/>
            <a:ext cx="24257496" cy="30132339"/>
          </a:xfrm>
          <a:prstGeom prst="rect">
            <a:avLst/>
          </a:prstGeom>
        </p:spPr>
        <p:txBody>
          <a:bodyPr vert="eaVert" lIns="286431" tIns="143216" rIns="286431" bIns="14321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a:prstGeom prst="rect">
            <a:avLst/>
          </a:prstGeom>
        </p:spPr>
        <p:txBody>
          <a:bodyPr lIns="286418" tIns="143207" rIns="286418" bIns="143207"/>
          <a:lstStyle/>
          <a:p>
            <a:r>
              <a:rPr lang="en-US" smtClean="0"/>
              <a:t>Click to edit Master title style</a:t>
            </a:r>
            <a:endParaRPr lang="en-US"/>
          </a:p>
        </p:txBody>
      </p:sp>
      <p:sp>
        <p:nvSpPr>
          <p:cNvPr id="3" name="Subtitle 2"/>
          <p:cNvSpPr>
            <a:spLocks noGrp="1"/>
          </p:cNvSpPr>
          <p:nvPr>
            <p:ph type="subTitle" idx="1"/>
          </p:nvPr>
        </p:nvSpPr>
        <p:spPr>
          <a:xfrm>
            <a:off x="5487297" y="19692393"/>
            <a:ext cx="25601416" cy="8879085"/>
          </a:xfrm>
          <a:prstGeom prst="rect">
            <a:avLst/>
          </a:prstGeom>
        </p:spPr>
        <p:txBody>
          <a:bodyPr lIns="286418" tIns="143207" rIns="286418" bIns="143207"/>
          <a:lstStyle>
            <a:lvl1pPr marL="0" indent="0" algn="ctr">
              <a:buNone/>
              <a:defRPr/>
            </a:lvl1pPr>
            <a:lvl2pPr marL="1432102" indent="0" algn="ctr">
              <a:buNone/>
              <a:defRPr/>
            </a:lvl2pPr>
            <a:lvl3pPr marL="2864213" indent="0" algn="ctr">
              <a:buNone/>
              <a:defRPr/>
            </a:lvl3pPr>
            <a:lvl4pPr marL="4296310" indent="0" algn="ctr">
              <a:buNone/>
              <a:defRPr/>
            </a:lvl4pPr>
            <a:lvl5pPr marL="5728430" indent="0" algn="ctr">
              <a:buNone/>
              <a:defRPr/>
            </a:lvl5pPr>
            <a:lvl6pPr marL="7160536" indent="0" algn="ctr">
              <a:buNone/>
              <a:defRPr/>
            </a:lvl6pPr>
            <a:lvl7pPr marL="8592643" indent="0" algn="ctr">
              <a:buNone/>
              <a:defRPr/>
            </a:lvl7pPr>
            <a:lvl8pPr marL="10024758" indent="0" algn="ctr">
              <a:buNone/>
              <a:defRPr/>
            </a:lvl8pPr>
            <a:lvl9pPr marL="11456864" indent="0" algn="ctr">
              <a:buNone/>
              <a:defRPr/>
            </a:lvl9pPr>
          </a:lstStyle>
          <a:p>
            <a:r>
              <a:rPr lang="en-US" smtClean="0"/>
              <a:t>Click to edit Master subtitle style</a:t>
            </a:r>
            <a:endParaRPr 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418" tIns="143207" rIns="286418" bIns="143207"/>
          <a:lstStyle/>
          <a:p>
            <a:r>
              <a:rPr lang="en-US" smtClean="0"/>
              <a:t>Click to edit Master title style</a:t>
            </a:r>
            <a:endParaRPr lang="en-US"/>
          </a:p>
        </p:txBody>
      </p:sp>
      <p:sp>
        <p:nvSpPr>
          <p:cNvPr id="3" name="Content Placeholder 2"/>
          <p:cNvSpPr>
            <a:spLocks noGrp="1"/>
          </p:cNvSpPr>
          <p:nvPr>
            <p:ph idx="1"/>
          </p:nvPr>
        </p:nvSpPr>
        <p:spPr>
          <a:xfrm>
            <a:off x="1830591" y="8109993"/>
            <a:ext cx="32914828" cy="22927269"/>
          </a:xfrm>
          <a:prstGeom prst="rect">
            <a:avLst/>
          </a:prstGeom>
        </p:spPr>
        <p:txBody>
          <a:bodyPr lIns="286418" tIns="143207" rIns="286418" bIns="14320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594" y="1385605"/>
            <a:ext cx="12032756" cy="5887340"/>
          </a:xfrm>
        </p:spPr>
        <p:txBody>
          <a:bodyPr/>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594" y="7272937"/>
            <a:ext cx="12032756" cy="23764277"/>
          </a:xfrm>
        </p:spPr>
        <p:txBody>
          <a:bodyPr/>
          <a:lstStyle>
            <a:lvl1pPr marL="0" indent="0">
              <a:buNone/>
              <a:defRPr sz="4500"/>
            </a:lvl1pPr>
            <a:lvl2pPr marL="1432690" indent="0">
              <a:buNone/>
              <a:defRPr sz="3600"/>
            </a:lvl2pPr>
            <a:lvl3pPr marL="2865389" indent="0">
              <a:buNone/>
              <a:defRPr sz="3100"/>
            </a:lvl3pPr>
            <a:lvl4pPr marL="4298084" indent="0">
              <a:buNone/>
              <a:defRPr sz="2700"/>
            </a:lvl4pPr>
            <a:lvl5pPr marL="5730774" indent="0">
              <a:buNone/>
              <a:defRPr sz="2700"/>
            </a:lvl5pPr>
            <a:lvl6pPr marL="7163473" indent="0">
              <a:buNone/>
              <a:defRPr sz="2700"/>
            </a:lvl6pPr>
            <a:lvl7pPr marL="8596164" indent="0">
              <a:buNone/>
              <a:defRPr sz="2700"/>
            </a:lvl7pPr>
            <a:lvl8pPr marL="10028858" indent="0">
              <a:buNone/>
              <a:defRPr sz="2700"/>
            </a:lvl8pPr>
            <a:lvl9pPr marL="11461553" indent="0">
              <a:buNone/>
              <a:defRPr sz="27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a:prstGeom prst="rect">
            <a:avLst/>
          </a:prstGeom>
        </p:spPr>
        <p:txBody>
          <a:bodyPr lIns="286418" tIns="143207" rIns="286418" bIns="143207"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a:prstGeom prst="rect">
            <a:avLst/>
          </a:prstGeom>
        </p:spPr>
        <p:txBody>
          <a:bodyPr lIns="286418" tIns="143207" rIns="286418" bIns="143207" anchor="b"/>
          <a:lstStyle>
            <a:lvl1pPr marL="0" indent="0">
              <a:buNone/>
              <a:defRPr sz="6200"/>
            </a:lvl1pPr>
            <a:lvl2pPr marL="1432102" indent="0">
              <a:buNone/>
              <a:defRPr sz="5800"/>
            </a:lvl2pPr>
            <a:lvl3pPr marL="2864213" indent="0">
              <a:buNone/>
              <a:defRPr sz="4900"/>
            </a:lvl3pPr>
            <a:lvl4pPr marL="4296310" indent="0">
              <a:buNone/>
              <a:defRPr sz="4500"/>
            </a:lvl4pPr>
            <a:lvl5pPr marL="5728430" indent="0">
              <a:buNone/>
              <a:defRPr sz="4500"/>
            </a:lvl5pPr>
            <a:lvl6pPr marL="7160536" indent="0">
              <a:buNone/>
              <a:defRPr sz="4500"/>
            </a:lvl6pPr>
            <a:lvl7pPr marL="8592643" indent="0">
              <a:buNone/>
              <a:defRPr sz="4500"/>
            </a:lvl7pPr>
            <a:lvl8pPr marL="10024758" indent="0">
              <a:buNone/>
              <a:defRPr sz="4500"/>
            </a:lvl8pPr>
            <a:lvl9pPr marL="11456864" indent="0">
              <a:buNone/>
              <a:defRPr sz="4500"/>
            </a:lvl9pPr>
          </a:lstStyle>
          <a:p>
            <a:pPr lvl="0"/>
            <a:r>
              <a:rPr lang="en-US" smtClean="0"/>
              <a:t>Click to edit Master text styles</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418" tIns="143207" rIns="286418" bIns="143207"/>
          <a:lstStyle/>
          <a:p>
            <a:r>
              <a:rPr lang="en-US" smtClean="0"/>
              <a:t>Click to edit Master title style</a:t>
            </a:r>
            <a:endParaRPr lang="en-US"/>
          </a:p>
        </p:txBody>
      </p:sp>
      <p:sp>
        <p:nvSpPr>
          <p:cNvPr id="3" name="Content Placeholder 2"/>
          <p:cNvSpPr>
            <a:spLocks noGrp="1"/>
          </p:cNvSpPr>
          <p:nvPr>
            <p:ph sz="half" idx="1"/>
          </p:nvPr>
        </p:nvSpPr>
        <p:spPr>
          <a:xfrm>
            <a:off x="1830595" y="8109993"/>
            <a:ext cx="16243100" cy="22927269"/>
          </a:xfrm>
          <a:prstGeom prst="rect">
            <a:avLst/>
          </a:prstGeom>
        </p:spPr>
        <p:txBody>
          <a:bodyPr lIns="286418" tIns="143207" rIns="286418" bIns="143207"/>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02319" y="8109993"/>
            <a:ext cx="16243100" cy="22927269"/>
          </a:xfrm>
          <a:prstGeom prst="rect">
            <a:avLst/>
          </a:prstGeom>
        </p:spPr>
        <p:txBody>
          <a:bodyPr lIns="286418" tIns="143207" rIns="286418" bIns="143207"/>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418" tIns="143207" rIns="286418" bIns="143207"/>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a:prstGeom prst="rect">
            <a:avLst/>
          </a:prstGeom>
        </p:spPr>
        <p:txBody>
          <a:bodyPr lIns="286418" tIns="143207" rIns="286418" bIns="143207" anchor="b"/>
          <a:lstStyle>
            <a:lvl1pPr marL="0" indent="0">
              <a:buNone/>
              <a:defRPr sz="7600" b="1"/>
            </a:lvl1pPr>
            <a:lvl2pPr marL="1432102" indent="0">
              <a:buNone/>
              <a:defRPr sz="6200" b="1"/>
            </a:lvl2pPr>
            <a:lvl3pPr marL="2864213" indent="0">
              <a:buNone/>
              <a:defRPr sz="5800" b="1"/>
            </a:lvl3pPr>
            <a:lvl4pPr marL="4296310" indent="0">
              <a:buNone/>
              <a:defRPr sz="4900" b="1"/>
            </a:lvl4pPr>
            <a:lvl5pPr marL="5728430" indent="0">
              <a:buNone/>
              <a:defRPr sz="4900" b="1"/>
            </a:lvl5pPr>
            <a:lvl6pPr marL="7160536" indent="0">
              <a:buNone/>
              <a:defRPr sz="4900" b="1"/>
            </a:lvl6pPr>
            <a:lvl7pPr marL="8592643" indent="0">
              <a:buNone/>
              <a:defRPr sz="4900" b="1"/>
            </a:lvl7pPr>
            <a:lvl8pPr marL="10024758" indent="0">
              <a:buNone/>
              <a:defRPr sz="4900" b="1"/>
            </a:lvl8pPr>
            <a:lvl9pPr marL="11456864"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a:prstGeom prst="rect">
            <a:avLst/>
          </a:prstGeom>
        </p:spPr>
        <p:txBody>
          <a:bodyPr lIns="286418" tIns="143207" rIns="286418" bIns="143207"/>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a:prstGeom prst="rect">
            <a:avLst/>
          </a:prstGeom>
        </p:spPr>
        <p:txBody>
          <a:bodyPr lIns="286418" tIns="143207" rIns="286418" bIns="143207" anchor="b"/>
          <a:lstStyle>
            <a:lvl1pPr marL="0" indent="0">
              <a:buNone/>
              <a:defRPr sz="7600" b="1"/>
            </a:lvl1pPr>
            <a:lvl2pPr marL="1432102" indent="0">
              <a:buNone/>
              <a:defRPr sz="6200" b="1"/>
            </a:lvl2pPr>
            <a:lvl3pPr marL="2864213" indent="0">
              <a:buNone/>
              <a:defRPr sz="5800" b="1"/>
            </a:lvl3pPr>
            <a:lvl4pPr marL="4296310" indent="0">
              <a:buNone/>
              <a:defRPr sz="4900" b="1"/>
            </a:lvl4pPr>
            <a:lvl5pPr marL="5728430" indent="0">
              <a:buNone/>
              <a:defRPr sz="4900" b="1"/>
            </a:lvl5pPr>
            <a:lvl6pPr marL="7160536" indent="0">
              <a:buNone/>
              <a:defRPr sz="4900" b="1"/>
            </a:lvl6pPr>
            <a:lvl7pPr marL="8592643" indent="0">
              <a:buNone/>
              <a:defRPr sz="4900" b="1"/>
            </a:lvl7pPr>
            <a:lvl8pPr marL="10024758" indent="0">
              <a:buNone/>
              <a:defRPr sz="4900" b="1"/>
            </a:lvl8pPr>
            <a:lvl9pPr marL="11456864"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a:prstGeom prst="rect">
            <a:avLst/>
          </a:prstGeom>
        </p:spPr>
        <p:txBody>
          <a:bodyPr lIns="286418" tIns="143207" rIns="286418" bIns="143207"/>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418" tIns="143207" rIns="286418" bIns="143207"/>
          <a:lstStyle/>
          <a:p>
            <a:r>
              <a:rPr lang="en-US" smtClean="0"/>
              <a:t>Click to edit Master title style</a:t>
            </a:r>
            <a:endParaRPr 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26" y="1385645"/>
            <a:ext cx="12032756" cy="5887340"/>
          </a:xfrm>
          <a:prstGeom prst="rect">
            <a:avLst/>
          </a:prstGeom>
        </p:spPr>
        <p:txBody>
          <a:bodyPr lIns="286418" tIns="143207" rIns="286418" bIns="143207" anchor="b"/>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a:prstGeom prst="rect">
            <a:avLst/>
          </a:prstGeom>
        </p:spPr>
        <p:txBody>
          <a:bodyPr lIns="286418" tIns="143207" rIns="286418" bIns="143207"/>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26" y="7272937"/>
            <a:ext cx="12032756" cy="23764277"/>
          </a:xfrm>
          <a:prstGeom prst="rect">
            <a:avLst/>
          </a:prstGeom>
        </p:spPr>
        <p:txBody>
          <a:bodyPr lIns="286418" tIns="143207" rIns="286418" bIns="143207"/>
          <a:lstStyle>
            <a:lvl1pPr marL="0" indent="0">
              <a:buNone/>
              <a:defRPr sz="4500"/>
            </a:lvl1pPr>
            <a:lvl2pPr marL="1432102" indent="0">
              <a:buNone/>
              <a:defRPr sz="3600"/>
            </a:lvl2pPr>
            <a:lvl3pPr marL="2864213" indent="0">
              <a:buNone/>
              <a:defRPr sz="3100"/>
            </a:lvl3pPr>
            <a:lvl4pPr marL="4296310" indent="0">
              <a:buNone/>
              <a:defRPr sz="2700"/>
            </a:lvl4pPr>
            <a:lvl5pPr marL="5728430" indent="0">
              <a:buNone/>
              <a:defRPr sz="2700"/>
            </a:lvl5pPr>
            <a:lvl6pPr marL="7160536" indent="0">
              <a:buNone/>
              <a:defRPr sz="2700"/>
            </a:lvl6pPr>
            <a:lvl7pPr marL="8592643" indent="0">
              <a:buNone/>
              <a:defRPr sz="2700"/>
            </a:lvl7pPr>
            <a:lvl8pPr marL="10024758" indent="0">
              <a:buNone/>
              <a:defRPr sz="2700"/>
            </a:lvl8pPr>
            <a:lvl9pPr marL="11456864" indent="0">
              <a:buNone/>
              <a:defRPr sz="2700"/>
            </a:lvl9pPr>
          </a:lstStyle>
          <a:p>
            <a:pPr lvl="0"/>
            <a:r>
              <a:rPr lang="en-US" smtClean="0"/>
              <a:t>Click to edit Master text styles</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78" y="24324178"/>
            <a:ext cx="21944708" cy="2872977"/>
          </a:xfrm>
          <a:prstGeom prst="rect">
            <a:avLst/>
          </a:prstGeom>
        </p:spPr>
        <p:txBody>
          <a:bodyPr lIns="286418" tIns="143207" rIns="286418" bIns="143207" anchor="b"/>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78" y="3104854"/>
            <a:ext cx="21944708" cy="20846060"/>
          </a:xfrm>
          <a:prstGeom prst="rect">
            <a:avLst/>
          </a:prstGeom>
        </p:spPr>
        <p:txBody>
          <a:bodyPr lIns="286418" tIns="143207" rIns="286418" bIns="143207"/>
          <a:lstStyle>
            <a:lvl1pPr marL="0" indent="0">
              <a:buNone/>
              <a:defRPr sz="9800"/>
            </a:lvl1pPr>
            <a:lvl2pPr marL="1432102" indent="0">
              <a:buNone/>
              <a:defRPr sz="8900"/>
            </a:lvl2pPr>
            <a:lvl3pPr marL="2864213" indent="0">
              <a:buNone/>
              <a:defRPr sz="7600"/>
            </a:lvl3pPr>
            <a:lvl4pPr marL="4296310" indent="0">
              <a:buNone/>
              <a:defRPr sz="6200"/>
            </a:lvl4pPr>
            <a:lvl5pPr marL="5728430" indent="0">
              <a:buNone/>
              <a:defRPr sz="6200"/>
            </a:lvl5pPr>
            <a:lvl6pPr marL="7160536" indent="0">
              <a:buNone/>
              <a:defRPr sz="6200"/>
            </a:lvl6pPr>
            <a:lvl7pPr marL="8592643" indent="0">
              <a:buNone/>
              <a:defRPr sz="6200"/>
            </a:lvl7pPr>
            <a:lvl8pPr marL="10024758" indent="0">
              <a:buNone/>
              <a:defRPr sz="6200"/>
            </a:lvl8pPr>
            <a:lvl9pPr marL="11456864"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578" y="27197157"/>
            <a:ext cx="21944708" cy="4077592"/>
          </a:xfrm>
          <a:prstGeom prst="rect">
            <a:avLst/>
          </a:prstGeom>
        </p:spPr>
        <p:txBody>
          <a:bodyPr lIns="286418" tIns="143207" rIns="286418" bIns="143207"/>
          <a:lstStyle>
            <a:lvl1pPr marL="0" indent="0">
              <a:buNone/>
              <a:defRPr sz="4500"/>
            </a:lvl1pPr>
            <a:lvl2pPr marL="1432102" indent="0">
              <a:buNone/>
              <a:defRPr sz="3600"/>
            </a:lvl2pPr>
            <a:lvl3pPr marL="2864213" indent="0">
              <a:buNone/>
              <a:defRPr sz="3100"/>
            </a:lvl3pPr>
            <a:lvl4pPr marL="4296310" indent="0">
              <a:buNone/>
              <a:defRPr sz="2700"/>
            </a:lvl4pPr>
            <a:lvl5pPr marL="5728430" indent="0">
              <a:buNone/>
              <a:defRPr sz="2700"/>
            </a:lvl5pPr>
            <a:lvl6pPr marL="7160536" indent="0">
              <a:buNone/>
              <a:defRPr sz="2700"/>
            </a:lvl6pPr>
            <a:lvl7pPr marL="8592643" indent="0">
              <a:buNone/>
              <a:defRPr sz="2700"/>
            </a:lvl7pPr>
            <a:lvl8pPr marL="10024758" indent="0">
              <a:buNone/>
              <a:defRPr sz="2700"/>
            </a:lvl8pPr>
            <a:lvl9pPr marL="11456864" indent="0">
              <a:buNone/>
              <a:defRPr sz="2700"/>
            </a:lvl9pPr>
          </a:lstStyle>
          <a:p>
            <a:pPr lvl="0"/>
            <a:r>
              <a:rPr lang="en-US" smtClean="0"/>
              <a:t>Click to edit Master text styles</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a:prstGeom prst="rect">
            <a:avLst/>
          </a:prstGeom>
        </p:spPr>
        <p:txBody>
          <a:bodyPr lIns="286418" tIns="143207" rIns="286418" bIns="143207"/>
          <a:lstStyle/>
          <a:p>
            <a:r>
              <a:rPr lang="en-US" smtClean="0"/>
              <a:t>Click to edit Master title style</a:t>
            </a:r>
            <a:endParaRPr lang="en-US"/>
          </a:p>
        </p:txBody>
      </p:sp>
      <p:sp>
        <p:nvSpPr>
          <p:cNvPr id="3" name="Vertical Text Placeholder 2"/>
          <p:cNvSpPr>
            <a:spLocks noGrp="1"/>
          </p:cNvSpPr>
          <p:nvPr>
            <p:ph type="body" orient="vert" idx="1"/>
          </p:nvPr>
        </p:nvSpPr>
        <p:spPr>
          <a:xfrm>
            <a:off x="1830591" y="8109993"/>
            <a:ext cx="32914828" cy="22927269"/>
          </a:xfrm>
          <a:prstGeom prst="rect">
            <a:avLst/>
          </a:prstGeom>
        </p:spPr>
        <p:txBody>
          <a:bodyPr vert="eaVert" lIns="286418" tIns="143207" rIns="286418" bIns="14320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6709" y="1391247"/>
            <a:ext cx="8228704" cy="29645968"/>
          </a:xfrm>
          <a:prstGeom prst="rect">
            <a:avLst/>
          </a:prstGeom>
        </p:spPr>
        <p:txBody>
          <a:bodyPr vert="eaVert" lIns="286418" tIns="143207" rIns="286418" bIns="143207"/>
          <a:lstStyle/>
          <a:p>
            <a:r>
              <a:rPr lang="en-US" smtClean="0"/>
              <a:t>Click to edit Master title style</a:t>
            </a:r>
            <a:endParaRPr lang="en-US"/>
          </a:p>
        </p:txBody>
      </p:sp>
      <p:sp>
        <p:nvSpPr>
          <p:cNvPr id="3" name="Vertical Text Placeholder 2"/>
          <p:cNvSpPr>
            <a:spLocks noGrp="1"/>
          </p:cNvSpPr>
          <p:nvPr>
            <p:ph type="body" orient="vert" idx="1"/>
          </p:nvPr>
        </p:nvSpPr>
        <p:spPr>
          <a:xfrm>
            <a:off x="1830588" y="1391247"/>
            <a:ext cx="24257496" cy="29645968"/>
          </a:xfrm>
          <a:prstGeom prst="rect">
            <a:avLst/>
          </a:prstGeom>
        </p:spPr>
        <p:txBody>
          <a:bodyPr vert="eaVert" lIns="286418" tIns="143207" rIns="286418" bIns="14320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419" y="10796300"/>
            <a:ext cx="31093172" cy="7448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297" y="19692399"/>
            <a:ext cx="25601416" cy="8879085"/>
          </a:xfrm>
        </p:spPr>
        <p:txBody>
          <a:bodyPr/>
          <a:lstStyle>
            <a:lvl1pPr marL="0" indent="0" algn="ctr">
              <a:buNone/>
              <a:defRPr/>
            </a:lvl1pPr>
            <a:lvl2pPr marL="1432026" indent="0" algn="ctr">
              <a:buNone/>
              <a:defRPr/>
            </a:lvl2pPr>
            <a:lvl3pPr marL="2864066" indent="0" algn="ctr">
              <a:buNone/>
              <a:defRPr/>
            </a:lvl3pPr>
            <a:lvl4pPr marL="4296092" indent="0" algn="ctr">
              <a:buNone/>
              <a:defRPr/>
            </a:lvl4pPr>
            <a:lvl5pPr marL="5728136" indent="0" algn="ctr">
              <a:buNone/>
              <a:defRPr/>
            </a:lvl5pPr>
            <a:lvl6pPr marL="7160171" indent="0" algn="ctr">
              <a:buNone/>
              <a:defRPr/>
            </a:lvl6pPr>
            <a:lvl7pPr marL="8592201" indent="0" algn="ctr">
              <a:buNone/>
              <a:defRPr/>
            </a:lvl7pPr>
            <a:lvl8pPr marL="10024245" indent="0" algn="ctr">
              <a:buNone/>
              <a:defRPr/>
            </a:lvl8pPr>
            <a:lvl9pPr marL="11456280" indent="0" algn="ctr">
              <a:buNone/>
              <a:defRPr/>
            </a:lvl9pPr>
          </a:lstStyle>
          <a:p>
            <a:r>
              <a:rPr lang="en-US" smtClean="0"/>
              <a:t>Click to edit Master subtitle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47" y="24324178"/>
            <a:ext cx="21944708" cy="2872977"/>
          </a:xfrm>
        </p:spPr>
        <p:txBody>
          <a:bodyPr/>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47" y="3104854"/>
            <a:ext cx="21944708" cy="20846060"/>
          </a:xfrm>
        </p:spPr>
        <p:txBody>
          <a:bodyPr/>
          <a:lstStyle>
            <a:lvl1pPr marL="0" indent="0">
              <a:buNone/>
              <a:defRPr sz="9800"/>
            </a:lvl1pPr>
            <a:lvl2pPr marL="1432690" indent="0">
              <a:buNone/>
              <a:defRPr sz="8900"/>
            </a:lvl2pPr>
            <a:lvl3pPr marL="2865389" indent="0">
              <a:buNone/>
              <a:defRPr sz="7600"/>
            </a:lvl3pPr>
            <a:lvl4pPr marL="4298084" indent="0">
              <a:buNone/>
              <a:defRPr sz="6200"/>
            </a:lvl4pPr>
            <a:lvl5pPr marL="5730774" indent="0">
              <a:buNone/>
              <a:defRPr sz="6200"/>
            </a:lvl5pPr>
            <a:lvl6pPr marL="7163473" indent="0">
              <a:buNone/>
              <a:defRPr sz="6200"/>
            </a:lvl6pPr>
            <a:lvl7pPr marL="8596164" indent="0">
              <a:buNone/>
              <a:defRPr sz="6200"/>
            </a:lvl7pPr>
            <a:lvl8pPr marL="10028858" indent="0">
              <a:buNone/>
              <a:defRPr sz="6200"/>
            </a:lvl8pPr>
            <a:lvl9pPr marL="11461553" indent="0">
              <a:buNone/>
              <a:defRPr sz="6200"/>
            </a:lvl9pPr>
          </a:lstStyle>
          <a:p>
            <a:pPr lvl="0"/>
            <a:r>
              <a:rPr lang="en-US" noProof="0" smtClean="0">
                <a:sym typeface="Arial" charset="0"/>
              </a:rPr>
              <a:t>Click icon to add picture</a:t>
            </a:r>
            <a:endParaRPr lang="en-US" noProof="0">
              <a:sym typeface="Arial" charset="0"/>
            </a:endParaRPr>
          </a:p>
        </p:txBody>
      </p:sp>
      <p:sp>
        <p:nvSpPr>
          <p:cNvPr id="4" name="Text Placeholder 3"/>
          <p:cNvSpPr>
            <a:spLocks noGrp="1"/>
          </p:cNvSpPr>
          <p:nvPr>
            <p:ph type="body" sz="half" idx="2"/>
          </p:nvPr>
        </p:nvSpPr>
        <p:spPr>
          <a:xfrm>
            <a:off x="7170547" y="27197157"/>
            <a:ext cx="21944708" cy="4077592"/>
          </a:xfrm>
        </p:spPr>
        <p:txBody>
          <a:bodyPr/>
          <a:lstStyle>
            <a:lvl1pPr marL="0" indent="0">
              <a:buNone/>
              <a:defRPr sz="4500"/>
            </a:lvl1pPr>
            <a:lvl2pPr marL="1432690" indent="0">
              <a:buNone/>
              <a:defRPr sz="3600"/>
            </a:lvl2pPr>
            <a:lvl3pPr marL="2865389" indent="0">
              <a:buNone/>
              <a:defRPr sz="3100"/>
            </a:lvl3pPr>
            <a:lvl4pPr marL="4298084" indent="0">
              <a:buNone/>
              <a:defRPr sz="2700"/>
            </a:lvl4pPr>
            <a:lvl5pPr marL="5730774" indent="0">
              <a:buNone/>
              <a:defRPr sz="2700"/>
            </a:lvl5pPr>
            <a:lvl6pPr marL="7163473" indent="0">
              <a:buNone/>
              <a:defRPr sz="2700"/>
            </a:lvl6pPr>
            <a:lvl7pPr marL="8596164" indent="0">
              <a:buNone/>
              <a:defRPr sz="2700"/>
            </a:lvl7pPr>
            <a:lvl8pPr marL="10028858" indent="0">
              <a:buNone/>
              <a:defRPr sz="2700"/>
            </a:lvl8pPr>
            <a:lvl9pPr marL="11461553" indent="0">
              <a:buNone/>
              <a:defRPr sz="2700"/>
            </a:lvl9pPr>
          </a:lstStyle>
          <a:p>
            <a:pPr lvl="0"/>
            <a:r>
              <a:rPr lang="en-US"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757" y="22327799"/>
            <a:ext cx="31088704" cy="6899671"/>
          </a:xfrm>
        </p:spPr>
        <p:txBody>
          <a:bodyPr anchor="t"/>
          <a:lstStyle>
            <a:lvl1pPr algn="l">
              <a:defRPr sz="12500" b="1" cap="all"/>
            </a:lvl1pPr>
          </a:lstStyle>
          <a:p>
            <a:r>
              <a:rPr lang="en-US" smtClean="0"/>
              <a:t>Click to edit Master title style</a:t>
            </a:r>
            <a:endParaRPr lang="en-US"/>
          </a:p>
        </p:txBody>
      </p:sp>
      <p:sp>
        <p:nvSpPr>
          <p:cNvPr id="3" name="Text Placeholder 2"/>
          <p:cNvSpPr>
            <a:spLocks noGrp="1"/>
          </p:cNvSpPr>
          <p:nvPr>
            <p:ph type="body" idx="1"/>
          </p:nvPr>
        </p:nvSpPr>
        <p:spPr>
          <a:xfrm>
            <a:off x="2888757" y="14726840"/>
            <a:ext cx="31088704" cy="7600952"/>
          </a:xfrm>
        </p:spPr>
        <p:txBody>
          <a:bodyPr anchor="b"/>
          <a:lstStyle>
            <a:lvl1pPr marL="0" indent="0">
              <a:buNone/>
              <a:defRPr sz="6200"/>
            </a:lvl1pPr>
            <a:lvl2pPr marL="1432026" indent="0">
              <a:buNone/>
              <a:defRPr sz="5800"/>
            </a:lvl2pPr>
            <a:lvl3pPr marL="2864066" indent="0">
              <a:buNone/>
              <a:defRPr sz="4900"/>
            </a:lvl3pPr>
            <a:lvl4pPr marL="4296092" indent="0">
              <a:buNone/>
              <a:defRPr sz="4500"/>
            </a:lvl4pPr>
            <a:lvl5pPr marL="5728136" indent="0">
              <a:buNone/>
              <a:defRPr sz="4500"/>
            </a:lvl5pPr>
            <a:lvl6pPr marL="7160171" indent="0">
              <a:buNone/>
              <a:defRPr sz="4500"/>
            </a:lvl6pPr>
            <a:lvl7pPr marL="8592201" indent="0">
              <a:buNone/>
              <a:defRPr sz="4500"/>
            </a:lvl7pPr>
            <a:lvl8pPr marL="10024245" indent="0">
              <a:buNone/>
              <a:defRPr sz="4500"/>
            </a:lvl8pPr>
            <a:lvl9pPr marL="11456280" indent="0">
              <a:buNone/>
              <a:defRPr sz="4500"/>
            </a:lvl9pPr>
          </a:lstStyle>
          <a:p>
            <a:pPr lvl="0"/>
            <a:r>
              <a:rPr lang="en-US" smtClean="0"/>
              <a:t>Click to edit Master text styles</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71879" y="9320217"/>
            <a:ext cx="6875860" cy="2239565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876362" y="9320217"/>
            <a:ext cx="6875860" cy="22395655"/>
          </a:xfrm>
        </p:spPr>
        <p:txBody>
          <a:bodyPr/>
          <a:lstStyle>
            <a:lvl1pPr>
              <a:defRPr sz="8900"/>
            </a:lvl1pPr>
            <a:lvl2pPr>
              <a:defRPr sz="7600"/>
            </a:lvl2pPr>
            <a:lvl3pPr>
              <a:defRPr sz="62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0591" y="1391245"/>
            <a:ext cx="32914828" cy="5791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0588" y="7776277"/>
            <a:ext cx="16158272" cy="3240584"/>
          </a:xfrm>
        </p:spPr>
        <p:txBody>
          <a:bodyPr anchor="b"/>
          <a:lstStyle>
            <a:lvl1pPr marL="0" indent="0">
              <a:buNone/>
              <a:defRPr sz="7600" b="1"/>
            </a:lvl1pPr>
            <a:lvl2pPr marL="1432026" indent="0">
              <a:buNone/>
              <a:defRPr sz="6200" b="1"/>
            </a:lvl2pPr>
            <a:lvl3pPr marL="2864066" indent="0">
              <a:buNone/>
              <a:defRPr sz="5800" b="1"/>
            </a:lvl3pPr>
            <a:lvl4pPr marL="4296092" indent="0">
              <a:buNone/>
              <a:defRPr sz="4900" b="1"/>
            </a:lvl4pPr>
            <a:lvl5pPr marL="5728136" indent="0">
              <a:buNone/>
              <a:defRPr sz="4900" b="1"/>
            </a:lvl5pPr>
            <a:lvl6pPr marL="7160171" indent="0">
              <a:buNone/>
              <a:defRPr sz="4900" b="1"/>
            </a:lvl6pPr>
            <a:lvl7pPr marL="8592201" indent="0">
              <a:buNone/>
              <a:defRPr sz="4900" b="1"/>
            </a:lvl7pPr>
            <a:lvl8pPr marL="10024245" indent="0">
              <a:buNone/>
              <a:defRPr sz="4900" b="1"/>
            </a:lvl8pPr>
            <a:lvl9pPr marL="11456280"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830588" y="11016856"/>
            <a:ext cx="16158272"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8222" y="7776277"/>
            <a:ext cx="16167196" cy="3240584"/>
          </a:xfrm>
        </p:spPr>
        <p:txBody>
          <a:bodyPr anchor="b"/>
          <a:lstStyle>
            <a:lvl1pPr marL="0" indent="0">
              <a:buNone/>
              <a:defRPr sz="7600" b="1"/>
            </a:lvl1pPr>
            <a:lvl2pPr marL="1432026" indent="0">
              <a:buNone/>
              <a:defRPr sz="6200" b="1"/>
            </a:lvl2pPr>
            <a:lvl3pPr marL="2864066" indent="0">
              <a:buNone/>
              <a:defRPr sz="5800" b="1"/>
            </a:lvl3pPr>
            <a:lvl4pPr marL="4296092" indent="0">
              <a:buNone/>
              <a:defRPr sz="4900" b="1"/>
            </a:lvl4pPr>
            <a:lvl5pPr marL="5728136" indent="0">
              <a:buNone/>
              <a:defRPr sz="4900" b="1"/>
            </a:lvl5pPr>
            <a:lvl6pPr marL="7160171" indent="0">
              <a:buNone/>
              <a:defRPr sz="4900" b="1"/>
            </a:lvl6pPr>
            <a:lvl7pPr marL="8592201" indent="0">
              <a:buNone/>
              <a:defRPr sz="4900" b="1"/>
            </a:lvl7pPr>
            <a:lvl8pPr marL="10024245" indent="0">
              <a:buNone/>
              <a:defRPr sz="4900" b="1"/>
            </a:lvl8pPr>
            <a:lvl9pPr marL="11456280"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8578222" y="11016856"/>
            <a:ext cx="16167196" cy="20020361"/>
          </a:xfrm>
        </p:spPr>
        <p:txBody>
          <a:bodyPr/>
          <a:lstStyle>
            <a:lvl1pPr>
              <a:defRPr sz="7600"/>
            </a:lvl1pPr>
            <a:lvl2pPr>
              <a:defRPr sz="6200"/>
            </a:lvl2pPr>
            <a:lvl3pPr>
              <a:defRPr sz="58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630" y="1385650"/>
            <a:ext cx="12032756" cy="5887340"/>
          </a:xfrm>
        </p:spPr>
        <p:txBody>
          <a:bodyPr/>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4300896" y="1385598"/>
            <a:ext cx="20444520" cy="29651623"/>
          </a:xfrm>
        </p:spPr>
        <p:txBody>
          <a:bodyPr/>
          <a:lstStyle>
            <a:lvl1pPr>
              <a:defRPr sz="9800"/>
            </a:lvl1pPr>
            <a:lvl2pPr>
              <a:defRPr sz="8900"/>
            </a:lvl2pPr>
            <a:lvl3pPr>
              <a:defRPr sz="76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30630" y="7272937"/>
            <a:ext cx="12032756" cy="23764277"/>
          </a:xfrm>
        </p:spPr>
        <p:txBody>
          <a:bodyPr/>
          <a:lstStyle>
            <a:lvl1pPr marL="0" indent="0">
              <a:buNone/>
              <a:defRPr sz="4500"/>
            </a:lvl1pPr>
            <a:lvl2pPr marL="1432026" indent="0">
              <a:buNone/>
              <a:defRPr sz="3600"/>
            </a:lvl2pPr>
            <a:lvl3pPr marL="2864066" indent="0">
              <a:buNone/>
              <a:defRPr sz="3100"/>
            </a:lvl3pPr>
            <a:lvl4pPr marL="4296092" indent="0">
              <a:buNone/>
              <a:defRPr sz="2700"/>
            </a:lvl4pPr>
            <a:lvl5pPr marL="5728136" indent="0">
              <a:buNone/>
              <a:defRPr sz="2700"/>
            </a:lvl5pPr>
            <a:lvl6pPr marL="7160171" indent="0">
              <a:buNone/>
              <a:defRPr sz="2700"/>
            </a:lvl6pPr>
            <a:lvl7pPr marL="8592201" indent="0">
              <a:buNone/>
              <a:defRPr sz="2700"/>
            </a:lvl7pPr>
            <a:lvl8pPr marL="10024245" indent="0">
              <a:buNone/>
              <a:defRPr sz="2700"/>
            </a:lvl8pPr>
            <a:lvl9pPr marL="11456280" indent="0">
              <a:buNone/>
              <a:defRPr sz="2700"/>
            </a:lvl9pPr>
          </a:lstStyle>
          <a:p>
            <a:pPr lvl="0"/>
            <a:r>
              <a:rPr lang="en-US" smtClean="0"/>
              <a:t>Click to edit Master text styles</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582" y="24324178"/>
            <a:ext cx="21944708" cy="2872977"/>
          </a:xfrm>
        </p:spPr>
        <p:txBody>
          <a:bodyPr/>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7170582" y="3104854"/>
            <a:ext cx="21944708" cy="20846060"/>
          </a:xfrm>
        </p:spPr>
        <p:txBody>
          <a:bodyPr/>
          <a:lstStyle>
            <a:lvl1pPr marL="0" indent="0">
              <a:buNone/>
              <a:defRPr sz="9800"/>
            </a:lvl1pPr>
            <a:lvl2pPr marL="1432026" indent="0">
              <a:buNone/>
              <a:defRPr sz="8900"/>
            </a:lvl2pPr>
            <a:lvl3pPr marL="2864066" indent="0">
              <a:buNone/>
              <a:defRPr sz="7600"/>
            </a:lvl3pPr>
            <a:lvl4pPr marL="4296092" indent="0">
              <a:buNone/>
              <a:defRPr sz="6200"/>
            </a:lvl4pPr>
            <a:lvl5pPr marL="5728136" indent="0">
              <a:buNone/>
              <a:defRPr sz="6200"/>
            </a:lvl5pPr>
            <a:lvl6pPr marL="7160171" indent="0">
              <a:buNone/>
              <a:defRPr sz="6200"/>
            </a:lvl6pPr>
            <a:lvl7pPr marL="8592201" indent="0">
              <a:buNone/>
              <a:defRPr sz="6200"/>
            </a:lvl7pPr>
            <a:lvl8pPr marL="10024245" indent="0">
              <a:buNone/>
              <a:defRPr sz="6200"/>
            </a:lvl8pPr>
            <a:lvl9pPr marL="11456280" indent="0">
              <a:buNone/>
              <a:defRPr sz="6200"/>
            </a:lvl9pPr>
          </a:lstStyle>
          <a:p>
            <a:pPr lvl="0"/>
            <a:r>
              <a:rPr lang="en-US" noProof="0" smtClean="0">
                <a:sym typeface="Palatino" charset="0"/>
              </a:rPr>
              <a:t>Click icon to add picture</a:t>
            </a:r>
            <a:endParaRPr lang="en-US" noProof="0">
              <a:sym typeface="Palatino" charset="0"/>
            </a:endParaRPr>
          </a:p>
        </p:txBody>
      </p:sp>
      <p:sp>
        <p:nvSpPr>
          <p:cNvPr id="4" name="Text Placeholder 3"/>
          <p:cNvSpPr>
            <a:spLocks noGrp="1"/>
          </p:cNvSpPr>
          <p:nvPr>
            <p:ph type="body" sz="half" idx="2"/>
          </p:nvPr>
        </p:nvSpPr>
        <p:spPr>
          <a:xfrm>
            <a:off x="7170582" y="27197157"/>
            <a:ext cx="21944708" cy="4077592"/>
          </a:xfrm>
        </p:spPr>
        <p:txBody>
          <a:bodyPr/>
          <a:lstStyle>
            <a:lvl1pPr marL="0" indent="0">
              <a:buNone/>
              <a:defRPr sz="4500"/>
            </a:lvl1pPr>
            <a:lvl2pPr marL="1432026" indent="0">
              <a:buNone/>
              <a:defRPr sz="3600"/>
            </a:lvl2pPr>
            <a:lvl3pPr marL="2864066" indent="0">
              <a:buNone/>
              <a:defRPr sz="3100"/>
            </a:lvl3pPr>
            <a:lvl4pPr marL="4296092" indent="0">
              <a:buNone/>
              <a:defRPr sz="2700"/>
            </a:lvl4pPr>
            <a:lvl5pPr marL="5728136" indent="0">
              <a:buNone/>
              <a:defRPr sz="2700"/>
            </a:lvl5pPr>
            <a:lvl6pPr marL="7160171" indent="0">
              <a:buNone/>
              <a:defRPr sz="2700"/>
            </a:lvl6pPr>
            <a:lvl7pPr marL="8592201" indent="0">
              <a:buNone/>
              <a:defRPr sz="2700"/>
            </a:lvl7pPr>
            <a:lvl8pPr marL="10024245" indent="0">
              <a:buNone/>
              <a:defRPr sz="2700"/>
            </a:lvl8pPr>
            <a:lvl9pPr marL="11456280" indent="0">
              <a:buNone/>
              <a:defRPr sz="2700"/>
            </a:lvl9pPr>
          </a:lstStyle>
          <a:p>
            <a:pPr lvl="0"/>
            <a:r>
              <a:rPr lang="en-US" smtClean="0"/>
              <a:t>Click to edit Master text styles</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646060" y="904884"/>
            <a:ext cx="7358064" cy="3081099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71918" y="904884"/>
            <a:ext cx="21645564" cy="308109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7.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5.xml"/><Relationship Id="rId3" Type="http://schemas.openxmlformats.org/officeDocument/2006/relationships/slideLayout" Target="../slideLayouts/slideLayout520.xml"/><Relationship Id="rId7" Type="http://schemas.openxmlformats.org/officeDocument/2006/relationships/slideLayout" Target="../slideLayouts/slideLayout524.xml"/><Relationship Id="rId12" Type="http://schemas.openxmlformats.org/officeDocument/2006/relationships/theme" Target="../theme/theme48.xml"/><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5" Type="http://schemas.openxmlformats.org/officeDocument/2006/relationships/slideLayout" Target="../slideLayouts/slideLayout522.xml"/><Relationship Id="rId10" Type="http://schemas.openxmlformats.org/officeDocument/2006/relationships/slideLayout" Target="../slideLayouts/slideLayout527.xml"/><Relationship Id="rId4" Type="http://schemas.openxmlformats.org/officeDocument/2006/relationships/slideLayout" Target="../slideLayouts/slideLayout521.xml"/><Relationship Id="rId9" Type="http://schemas.openxmlformats.org/officeDocument/2006/relationships/slideLayout" Target="../slideLayouts/slideLayout526.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6.xml"/><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theme" Target="../theme/theme49.xml"/><Relationship Id="rId2" Type="http://schemas.openxmlformats.org/officeDocument/2006/relationships/slideLayout" Target="../slideLayouts/slideLayout530.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7.xml"/><Relationship Id="rId3" Type="http://schemas.openxmlformats.org/officeDocument/2006/relationships/slideLayout" Target="../slideLayouts/slideLayout542.xml"/><Relationship Id="rId7" Type="http://schemas.openxmlformats.org/officeDocument/2006/relationships/slideLayout" Target="../slideLayouts/slideLayout546.xml"/><Relationship Id="rId12" Type="http://schemas.openxmlformats.org/officeDocument/2006/relationships/theme" Target="../theme/theme50.xml"/><Relationship Id="rId2" Type="http://schemas.openxmlformats.org/officeDocument/2006/relationships/slideLayout" Target="../slideLayouts/slideLayout541.xml"/><Relationship Id="rId1" Type="http://schemas.openxmlformats.org/officeDocument/2006/relationships/slideLayout" Target="../slideLayouts/slideLayout540.xml"/><Relationship Id="rId6" Type="http://schemas.openxmlformats.org/officeDocument/2006/relationships/slideLayout" Target="../slideLayouts/slideLayout545.xml"/><Relationship Id="rId11" Type="http://schemas.openxmlformats.org/officeDocument/2006/relationships/slideLayout" Target="../slideLayouts/slideLayout550.xml"/><Relationship Id="rId5" Type="http://schemas.openxmlformats.org/officeDocument/2006/relationships/slideLayout" Target="../slideLayouts/slideLayout544.xml"/><Relationship Id="rId10" Type="http://schemas.openxmlformats.org/officeDocument/2006/relationships/slideLayout" Target="../slideLayouts/slideLayout549.xml"/><Relationship Id="rId4" Type="http://schemas.openxmlformats.org/officeDocument/2006/relationships/slideLayout" Target="../slideLayouts/slideLayout543.xml"/><Relationship Id="rId9" Type="http://schemas.openxmlformats.org/officeDocument/2006/relationships/slideLayout" Target="../slideLayouts/slideLayout548.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8.xml"/><Relationship Id="rId3" Type="http://schemas.openxmlformats.org/officeDocument/2006/relationships/slideLayout" Target="../slideLayouts/slideLayout553.xml"/><Relationship Id="rId7" Type="http://schemas.openxmlformats.org/officeDocument/2006/relationships/slideLayout" Target="../slideLayouts/slideLayout557.xml"/><Relationship Id="rId12" Type="http://schemas.openxmlformats.org/officeDocument/2006/relationships/theme" Target="../theme/theme51.xml"/><Relationship Id="rId2" Type="http://schemas.openxmlformats.org/officeDocument/2006/relationships/slideLayout" Target="../slideLayouts/slideLayout552.xml"/><Relationship Id="rId1" Type="http://schemas.openxmlformats.org/officeDocument/2006/relationships/slideLayout" Target="../slideLayouts/slideLayout551.xml"/><Relationship Id="rId6" Type="http://schemas.openxmlformats.org/officeDocument/2006/relationships/slideLayout" Target="../slideLayouts/slideLayout556.xml"/><Relationship Id="rId11" Type="http://schemas.openxmlformats.org/officeDocument/2006/relationships/slideLayout" Target="../slideLayouts/slideLayout561.xml"/><Relationship Id="rId5" Type="http://schemas.openxmlformats.org/officeDocument/2006/relationships/slideLayout" Target="../slideLayouts/slideLayout555.xml"/><Relationship Id="rId10" Type="http://schemas.openxmlformats.org/officeDocument/2006/relationships/slideLayout" Target="../slideLayouts/slideLayout560.xml"/><Relationship Id="rId4" Type="http://schemas.openxmlformats.org/officeDocument/2006/relationships/slideLayout" Target="../slideLayouts/slideLayout554.xml"/><Relationship Id="rId9" Type="http://schemas.openxmlformats.org/officeDocument/2006/relationships/slideLayout" Target="../slideLayouts/slideLayout559.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9.xml"/><Relationship Id="rId3" Type="http://schemas.openxmlformats.org/officeDocument/2006/relationships/slideLayout" Target="../slideLayouts/slideLayout564.xml"/><Relationship Id="rId7" Type="http://schemas.openxmlformats.org/officeDocument/2006/relationships/slideLayout" Target="../slideLayouts/slideLayout568.xml"/><Relationship Id="rId12" Type="http://schemas.openxmlformats.org/officeDocument/2006/relationships/theme" Target="../theme/theme52.xml"/><Relationship Id="rId2" Type="http://schemas.openxmlformats.org/officeDocument/2006/relationships/slideLayout" Target="../slideLayouts/slideLayout563.xml"/><Relationship Id="rId1" Type="http://schemas.openxmlformats.org/officeDocument/2006/relationships/slideLayout" Target="../slideLayouts/slideLayout562.xml"/><Relationship Id="rId6" Type="http://schemas.openxmlformats.org/officeDocument/2006/relationships/slideLayout" Target="../slideLayouts/slideLayout567.xml"/><Relationship Id="rId11" Type="http://schemas.openxmlformats.org/officeDocument/2006/relationships/slideLayout" Target="../slideLayouts/slideLayout572.xml"/><Relationship Id="rId5" Type="http://schemas.openxmlformats.org/officeDocument/2006/relationships/slideLayout" Target="../slideLayouts/slideLayout566.xml"/><Relationship Id="rId10" Type="http://schemas.openxmlformats.org/officeDocument/2006/relationships/slideLayout" Target="../slideLayouts/slideLayout571.xml"/><Relationship Id="rId4" Type="http://schemas.openxmlformats.org/officeDocument/2006/relationships/slideLayout" Target="../slideLayouts/slideLayout565.xml"/><Relationship Id="rId9" Type="http://schemas.openxmlformats.org/officeDocument/2006/relationships/slideLayout" Target="../slideLayouts/slideLayout570.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80.xml"/><Relationship Id="rId3" Type="http://schemas.openxmlformats.org/officeDocument/2006/relationships/slideLayout" Target="../slideLayouts/slideLayout575.xml"/><Relationship Id="rId7" Type="http://schemas.openxmlformats.org/officeDocument/2006/relationships/slideLayout" Target="../slideLayouts/slideLayout579.xml"/><Relationship Id="rId12" Type="http://schemas.openxmlformats.org/officeDocument/2006/relationships/theme" Target="../theme/theme53.xml"/><Relationship Id="rId2" Type="http://schemas.openxmlformats.org/officeDocument/2006/relationships/slideLayout" Target="../slideLayouts/slideLayout574.xml"/><Relationship Id="rId1" Type="http://schemas.openxmlformats.org/officeDocument/2006/relationships/slideLayout" Target="../slideLayouts/slideLayout573.xml"/><Relationship Id="rId6" Type="http://schemas.openxmlformats.org/officeDocument/2006/relationships/slideLayout" Target="../slideLayouts/slideLayout578.xml"/><Relationship Id="rId11" Type="http://schemas.openxmlformats.org/officeDocument/2006/relationships/slideLayout" Target="../slideLayouts/slideLayout583.xml"/><Relationship Id="rId5" Type="http://schemas.openxmlformats.org/officeDocument/2006/relationships/slideLayout" Target="../slideLayouts/slideLayout577.xml"/><Relationship Id="rId10" Type="http://schemas.openxmlformats.org/officeDocument/2006/relationships/slideLayout" Target="../slideLayouts/slideLayout582.xml"/><Relationship Id="rId4" Type="http://schemas.openxmlformats.org/officeDocument/2006/relationships/slideLayout" Target="../slideLayouts/slideLayout576.xml"/><Relationship Id="rId9" Type="http://schemas.openxmlformats.org/officeDocument/2006/relationships/slideLayout" Target="../slideLayouts/slideLayout581.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91.xml"/><Relationship Id="rId3" Type="http://schemas.openxmlformats.org/officeDocument/2006/relationships/slideLayout" Target="../slideLayouts/slideLayout586.xml"/><Relationship Id="rId7" Type="http://schemas.openxmlformats.org/officeDocument/2006/relationships/slideLayout" Target="../slideLayouts/slideLayout590.xml"/><Relationship Id="rId12" Type="http://schemas.openxmlformats.org/officeDocument/2006/relationships/theme" Target="../theme/theme54.xml"/><Relationship Id="rId2" Type="http://schemas.openxmlformats.org/officeDocument/2006/relationships/slideLayout" Target="../slideLayouts/slideLayout585.xml"/><Relationship Id="rId1" Type="http://schemas.openxmlformats.org/officeDocument/2006/relationships/slideLayout" Target="../slideLayouts/slideLayout584.xml"/><Relationship Id="rId6" Type="http://schemas.openxmlformats.org/officeDocument/2006/relationships/slideLayout" Target="../slideLayouts/slideLayout589.xml"/><Relationship Id="rId11" Type="http://schemas.openxmlformats.org/officeDocument/2006/relationships/slideLayout" Target="../slideLayouts/slideLayout594.xml"/><Relationship Id="rId5" Type="http://schemas.openxmlformats.org/officeDocument/2006/relationships/slideLayout" Target="../slideLayouts/slideLayout588.xml"/><Relationship Id="rId10" Type="http://schemas.openxmlformats.org/officeDocument/2006/relationships/slideLayout" Target="../slideLayouts/slideLayout593.xml"/><Relationship Id="rId4" Type="http://schemas.openxmlformats.org/officeDocument/2006/relationships/slideLayout" Target="../slideLayouts/slideLayout587.xml"/><Relationship Id="rId9" Type="http://schemas.openxmlformats.org/officeDocument/2006/relationships/slideLayout" Target="../slideLayouts/slideLayout59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14920913" y="2838450"/>
            <a:ext cx="20253325" cy="14478000"/>
          </a:xfrm>
          <a:prstGeom prst="rect">
            <a:avLst/>
          </a:prstGeom>
          <a:noFill/>
          <a:ln w="9525">
            <a:noFill/>
            <a:miter lim="800000"/>
            <a:headEnd/>
            <a:tailEnd/>
          </a:ln>
          <a:effectLst/>
        </p:spPr>
        <p:txBody>
          <a:bodyPr vert="horz" wrap="square" lIns="119392" tIns="119392" rIns="119392" bIns="119392" numCol="1" anchor="b" anchorCtr="0" compatLnSpc="1">
            <a:prstTxWarp prst="textNoShape">
              <a:avLst/>
            </a:prstTxWarp>
          </a:bodyPr>
          <a:lstStyle/>
          <a:p>
            <a:pPr lvl="0"/>
            <a:r>
              <a:rPr lang="en-US" smtClean="0">
                <a:sym typeface="Arial" pitchFamily="34" charset="0"/>
              </a:rPr>
              <a:t>Click to edit Master title style</a:t>
            </a:r>
          </a:p>
        </p:txBody>
      </p:sp>
      <p:sp>
        <p:nvSpPr>
          <p:cNvPr id="2051" name="Rectangle 2"/>
          <p:cNvSpPr>
            <a:spLocks noGrp="1" noChangeArrowheads="1"/>
          </p:cNvSpPr>
          <p:nvPr>
            <p:ph type="body" idx="1"/>
          </p:nvPr>
        </p:nvSpPr>
        <p:spPr bwMode="auto">
          <a:xfrm>
            <a:off x="14920913" y="18165763"/>
            <a:ext cx="20288250" cy="14003337"/>
          </a:xfrm>
          <a:prstGeom prst="rect">
            <a:avLst/>
          </a:prstGeom>
          <a:noFill/>
          <a:ln w="9525">
            <a:noFill/>
            <a:miter lim="800000"/>
            <a:headEnd/>
            <a:tailEnd/>
          </a:ln>
          <a:effectLst/>
        </p:spPr>
        <p:txBody>
          <a:bodyPr vert="horz" wrap="square" lIns="119392" tIns="119392" rIns="119392" bIns="119392"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ransition/>
  <p:txStyles>
    <p:titleStyle>
      <a:lvl1pPr algn="l" rtl="0" fontAlgn="base">
        <a:spcBef>
          <a:spcPct val="0"/>
        </a:spcBef>
        <a:spcAft>
          <a:spcPct val="0"/>
        </a:spcAft>
        <a:defRPr sz="13800" b="1">
          <a:solidFill>
            <a:srgbClr val="FFFFFF"/>
          </a:solidFill>
          <a:latin typeface="+mj-lt"/>
          <a:ea typeface="+mj-ea"/>
          <a:cs typeface="+mj-cs"/>
          <a:sym typeface="Arial" pitchFamily="34" charset="0"/>
        </a:defRPr>
      </a:lvl1pPr>
      <a:lvl2pPr algn="l" rtl="0" fontAlgn="base">
        <a:spcBef>
          <a:spcPct val="0"/>
        </a:spcBef>
        <a:spcAft>
          <a:spcPct val="0"/>
        </a:spcAft>
        <a:defRPr sz="13800" b="1">
          <a:solidFill>
            <a:srgbClr val="FFFFFF"/>
          </a:solidFill>
          <a:latin typeface="Arial" charset="0"/>
          <a:ea typeface="ヒラギノ角ゴ ProN W6" charset="0"/>
          <a:cs typeface="ヒラギノ角ゴ ProN W6" charset="0"/>
          <a:sym typeface="Arial" pitchFamily="34" charset="0"/>
        </a:defRPr>
      </a:lvl2pPr>
      <a:lvl3pPr algn="l" rtl="0" fontAlgn="base">
        <a:spcBef>
          <a:spcPct val="0"/>
        </a:spcBef>
        <a:spcAft>
          <a:spcPct val="0"/>
        </a:spcAft>
        <a:defRPr sz="13800" b="1">
          <a:solidFill>
            <a:srgbClr val="FFFFFF"/>
          </a:solidFill>
          <a:latin typeface="Arial" charset="0"/>
          <a:ea typeface="ヒラギノ角ゴ ProN W6" charset="0"/>
          <a:cs typeface="ヒラギノ角ゴ ProN W6" charset="0"/>
          <a:sym typeface="Arial" pitchFamily="34" charset="0"/>
        </a:defRPr>
      </a:lvl3pPr>
      <a:lvl4pPr algn="l" rtl="0" fontAlgn="base">
        <a:spcBef>
          <a:spcPct val="0"/>
        </a:spcBef>
        <a:spcAft>
          <a:spcPct val="0"/>
        </a:spcAft>
        <a:defRPr sz="13800" b="1">
          <a:solidFill>
            <a:srgbClr val="FFFFFF"/>
          </a:solidFill>
          <a:latin typeface="Arial" charset="0"/>
          <a:ea typeface="ヒラギノ角ゴ ProN W6" charset="0"/>
          <a:cs typeface="ヒラギノ角ゴ ProN W6" charset="0"/>
          <a:sym typeface="Arial" pitchFamily="34" charset="0"/>
        </a:defRPr>
      </a:lvl4pPr>
      <a:lvl5pPr algn="l" rtl="0" fontAlgn="base">
        <a:spcBef>
          <a:spcPct val="0"/>
        </a:spcBef>
        <a:spcAft>
          <a:spcPct val="0"/>
        </a:spcAft>
        <a:defRPr sz="13800" b="1">
          <a:solidFill>
            <a:srgbClr val="FFFFFF"/>
          </a:solidFill>
          <a:latin typeface="Arial" charset="0"/>
          <a:ea typeface="ヒラギノ角ゴ ProN W6" charset="0"/>
          <a:cs typeface="ヒラギノ角ゴ ProN W6" charset="0"/>
          <a:sym typeface="Arial" pitchFamily="34" charset="0"/>
        </a:defRPr>
      </a:lvl5pPr>
      <a:lvl6pPr marL="1432690" algn="l" rtl="0" eaLnBrk="1" fontAlgn="base" hangingPunct="1">
        <a:spcBef>
          <a:spcPct val="0"/>
        </a:spcBef>
        <a:spcAft>
          <a:spcPct val="0"/>
        </a:spcAft>
        <a:defRPr sz="13800" b="1">
          <a:solidFill>
            <a:srgbClr val="FFFFFF"/>
          </a:solidFill>
          <a:latin typeface="Arial" charset="0"/>
          <a:ea typeface="ヒラギノ角ゴ ProN W6" charset="0"/>
          <a:cs typeface="ヒラギノ角ゴ ProN W6" charset="0"/>
          <a:sym typeface="Arial" charset="0"/>
        </a:defRPr>
      </a:lvl6pPr>
      <a:lvl7pPr marL="2865389" algn="l" rtl="0" eaLnBrk="1" fontAlgn="base" hangingPunct="1">
        <a:spcBef>
          <a:spcPct val="0"/>
        </a:spcBef>
        <a:spcAft>
          <a:spcPct val="0"/>
        </a:spcAft>
        <a:defRPr sz="13800" b="1">
          <a:solidFill>
            <a:srgbClr val="FFFFFF"/>
          </a:solidFill>
          <a:latin typeface="Arial" charset="0"/>
          <a:ea typeface="ヒラギノ角ゴ ProN W6" charset="0"/>
          <a:cs typeface="ヒラギノ角ゴ ProN W6" charset="0"/>
          <a:sym typeface="Arial" charset="0"/>
        </a:defRPr>
      </a:lvl7pPr>
      <a:lvl8pPr marL="4298084" algn="l" rtl="0" eaLnBrk="1" fontAlgn="base" hangingPunct="1">
        <a:spcBef>
          <a:spcPct val="0"/>
        </a:spcBef>
        <a:spcAft>
          <a:spcPct val="0"/>
        </a:spcAft>
        <a:defRPr sz="13800" b="1">
          <a:solidFill>
            <a:srgbClr val="FFFFFF"/>
          </a:solidFill>
          <a:latin typeface="Arial" charset="0"/>
          <a:ea typeface="ヒラギノ角ゴ ProN W6" charset="0"/>
          <a:cs typeface="ヒラギノ角ゴ ProN W6" charset="0"/>
          <a:sym typeface="Arial" charset="0"/>
        </a:defRPr>
      </a:lvl8pPr>
      <a:lvl9pPr marL="5730774" algn="l" rtl="0" eaLnBrk="1" fontAlgn="base" hangingPunct="1">
        <a:spcBef>
          <a:spcPct val="0"/>
        </a:spcBef>
        <a:spcAft>
          <a:spcPct val="0"/>
        </a:spcAft>
        <a:defRPr sz="13800" b="1">
          <a:solidFill>
            <a:srgbClr val="FFFFFF"/>
          </a:solidFill>
          <a:latin typeface="Arial" charset="0"/>
          <a:ea typeface="ヒラギノ角ゴ ProN W6" charset="0"/>
          <a:cs typeface="ヒラギノ角ゴ ProN W6" charset="0"/>
          <a:sym typeface="Arial" charset="0"/>
        </a:defRPr>
      </a:lvl9pPr>
    </p:titleStyle>
    <p:bodyStyle>
      <a:lvl1pPr marL="342900" indent="-342900" algn="l" rtl="0" fontAlgn="base">
        <a:spcBef>
          <a:spcPts val="2500"/>
        </a:spcBef>
        <a:spcAft>
          <a:spcPct val="0"/>
        </a:spcAft>
        <a:defRPr sz="9400" b="1">
          <a:solidFill>
            <a:srgbClr val="A3B7CA"/>
          </a:solidFill>
          <a:latin typeface="+mn-lt"/>
          <a:ea typeface="+mn-ea"/>
          <a:cs typeface="+mn-cs"/>
          <a:sym typeface="Arial" pitchFamily="34" charset="0"/>
        </a:defRPr>
      </a:lvl1pPr>
      <a:lvl2pPr marL="1073150" indent="-596900" algn="l" rtl="0" fontAlgn="base">
        <a:spcBef>
          <a:spcPts val="1875"/>
        </a:spcBef>
        <a:spcAft>
          <a:spcPct val="0"/>
        </a:spcAft>
        <a:buClr>
          <a:srgbClr val="324556"/>
        </a:buClr>
        <a:buSzPct val="100000"/>
        <a:buFont typeface="Arial" pitchFamily="34" charset="0"/>
        <a:buChar char="-"/>
        <a:defRPr sz="7600" b="1">
          <a:solidFill>
            <a:schemeClr val="tx1"/>
          </a:solidFill>
          <a:latin typeface="+mn-lt"/>
          <a:ea typeface="ヒラギノ角ゴ ProN W3" charset="0"/>
          <a:cs typeface="ヒラギノ角ゴ ProN W3" charset="0"/>
          <a:sym typeface="Arial" pitchFamily="34" charset="0"/>
        </a:defRPr>
      </a:lvl2pPr>
      <a:lvl3pPr marL="1641475" indent="-566738" algn="l" rtl="0" fontAlgn="base">
        <a:spcBef>
          <a:spcPts val="1875"/>
        </a:spcBef>
        <a:spcAft>
          <a:spcPct val="0"/>
        </a:spcAft>
        <a:buClr>
          <a:srgbClr val="324556"/>
        </a:buClr>
        <a:buSzPct val="100000"/>
        <a:buFont typeface="Arial" pitchFamily="34" charset="0"/>
        <a:buChar char="-"/>
        <a:defRPr sz="7600" b="1">
          <a:solidFill>
            <a:schemeClr val="tx1"/>
          </a:solidFill>
          <a:latin typeface="+mn-lt"/>
          <a:ea typeface="ヒラギノ角ゴ ProN W3" charset="0"/>
          <a:cs typeface="ヒラギノ角ゴ ProN W3" charset="0"/>
          <a:sym typeface="Arial" pitchFamily="34" charset="0"/>
        </a:defRPr>
      </a:lvl3pPr>
      <a:lvl4pPr marL="2238375" indent="-596900" algn="l" rtl="0" fontAlgn="base">
        <a:spcBef>
          <a:spcPts val="1875"/>
        </a:spcBef>
        <a:spcAft>
          <a:spcPct val="0"/>
        </a:spcAft>
        <a:buClr>
          <a:srgbClr val="324556"/>
        </a:buClr>
        <a:buSzPct val="100000"/>
        <a:buFont typeface="Arial" pitchFamily="34" charset="0"/>
        <a:buChar char="-"/>
        <a:defRPr sz="7600" b="1">
          <a:solidFill>
            <a:schemeClr val="tx1"/>
          </a:solidFill>
          <a:latin typeface="+mn-lt"/>
          <a:ea typeface="ヒラギノ角ゴ ProN W3" charset="0"/>
          <a:cs typeface="ヒラギノ角ゴ ProN W3" charset="0"/>
          <a:sym typeface="Arial" pitchFamily="34" charset="0"/>
        </a:defRPr>
      </a:lvl4pPr>
      <a:lvl5pPr marL="2894013" indent="-655638" algn="l" rtl="0" fontAlgn="base">
        <a:spcBef>
          <a:spcPts val="1875"/>
        </a:spcBef>
        <a:spcAft>
          <a:spcPct val="0"/>
        </a:spcAft>
        <a:buClr>
          <a:srgbClr val="324556"/>
        </a:buClr>
        <a:buSzPct val="100000"/>
        <a:buFont typeface="Wingdings" pitchFamily="2" charset="2"/>
        <a:buChar char="§"/>
        <a:defRPr sz="7600" b="1">
          <a:solidFill>
            <a:schemeClr val="tx1"/>
          </a:solidFill>
          <a:latin typeface="+mn-lt"/>
          <a:ea typeface="ヒラギノ角ゴ ProN W3" charset="0"/>
          <a:cs typeface="ヒラギノ角ゴ ProN W3" charset="0"/>
          <a:sym typeface="Arial" pitchFamily="34" charset="0"/>
        </a:defRPr>
      </a:lvl5pPr>
      <a:lvl6pPr marL="4327929" indent="-656656" algn="l" rtl="0" eaLnBrk="1" fontAlgn="base" hangingPunct="1">
        <a:spcBef>
          <a:spcPts val="1881"/>
        </a:spcBef>
        <a:spcAft>
          <a:spcPct val="0"/>
        </a:spcAft>
        <a:buClr>
          <a:srgbClr val="324556"/>
        </a:buClr>
        <a:buSzPct val="100000"/>
        <a:buFont typeface="Wingdings" charset="2"/>
        <a:buChar char="§"/>
        <a:defRPr sz="7600" b="1">
          <a:solidFill>
            <a:schemeClr val="tx1"/>
          </a:solidFill>
          <a:latin typeface="+mn-lt"/>
          <a:ea typeface="ヒラギノ角ゴ ProN W3" charset="0"/>
          <a:cs typeface="ヒラギノ角ゴ ProN W3" charset="0"/>
          <a:sym typeface="Arial" charset="0"/>
        </a:defRPr>
      </a:lvl6pPr>
      <a:lvl7pPr marL="5760623" indent="-656656" algn="l" rtl="0" eaLnBrk="1" fontAlgn="base" hangingPunct="1">
        <a:spcBef>
          <a:spcPts val="1881"/>
        </a:spcBef>
        <a:spcAft>
          <a:spcPct val="0"/>
        </a:spcAft>
        <a:buClr>
          <a:srgbClr val="324556"/>
        </a:buClr>
        <a:buSzPct val="100000"/>
        <a:buFont typeface="Wingdings" charset="2"/>
        <a:buChar char="§"/>
        <a:defRPr sz="7600" b="1">
          <a:solidFill>
            <a:schemeClr val="tx1"/>
          </a:solidFill>
          <a:latin typeface="+mn-lt"/>
          <a:ea typeface="ヒラギノ角ゴ ProN W3" charset="0"/>
          <a:cs typeface="ヒラギノ角ゴ ProN W3" charset="0"/>
          <a:sym typeface="Arial" charset="0"/>
        </a:defRPr>
      </a:lvl7pPr>
      <a:lvl8pPr marL="7193318" indent="-656656" algn="l" rtl="0" eaLnBrk="1" fontAlgn="base" hangingPunct="1">
        <a:spcBef>
          <a:spcPts val="1881"/>
        </a:spcBef>
        <a:spcAft>
          <a:spcPct val="0"/>
        </a:spcAft>
        <a:buClr>
          <a:srgbClr val="324556"/>
        </a:buClr>
        <a:buSzPct val="100000"/>
        <a:buFont typeface="Wingdings" charset="2"/>
        <a:buChar char="§"/>
        <a:defRPr sz="7600" b="1">
          <a:solidFill>
            <a:schemeClr val="tx1"/>
          </a:solidFill>
          <a:latin typeface="+mn-lt"/>
          <a:ea typeface="ヒラギノ角ゴ ProN W3" charset="0"/>
          <a:cs typeface="ヒラギノ角ゴ ProN W3" charset="0"/>
          <a:sym typeface="Arial" charset="0"/>
        </a:defRPr>
      </a:lvl8pPr>
      <a:lvl9pPr marL="8626013" indent="-656656" algn="l" rtl="0" eaLnBrk="1" fontAlgn="base" hangingPunct="1">
        <a:spcBef>
          <a:spcPts val="1881"/>
        </a:spcBef>
        <a:spcAft>
          <a:spcPct val="0"/>
        </a:spcAft>
        <a:buClr>
          <a:srgbClr val="324556"/>
        </a:buClr>
        <a:buSzPct val="100000"/>
        <a:buFont typeface="Wingdings" charset="2"/>
        <a:buChar char="§"/>
        <a:defRPr sz="7600" b="1">
          <a:solidFill>
            <a:schemeClr val="tx1"/>
          </a:solidFill>
          <a:latin typeface="+mn-lt"/>
          <a:ea typeface="ヒラギノ角ゴ ProN W3" charset="0"/>
          <a:cs typeface="ヒラギノ角ゴ ProN W3" charset="0"/>
          <a:sym typeface="Arial" charset="0"/>
        </a:defRPr>
      </a:lvl9pPr>
    </p:bodyStyle>
    <p:otherStyle>
      <a:defPPr>
        <a:defRPr lang="en-US"/>
      </a:defPPr>
      <a:lvl1pPr marL="0" algn="l" defTabSz="2865389" rtl="0" eaLnBrk="1" latinLnBrk="0" hangingPunct="1">
        <a:defRPr sz="5800" kern="1200">
          <a:solidFill>
            <a:schemeClr val="tx1"/>
          </a:solidFill>
          <a:latin typeface="+mn-lt"/>
          <a:ea typeface="+mn-ea"/>
          <a:cs typeface="+mn-cs"/>
        </a:defRPr>
      </a:lvl1pPr>
      <a:lvl2pPr marL="1432690" algn="l" defTabSz="2865389" rtl="0" eaLnBrk="1" latinLnBrk="0" hangingPunct="1">
        <a:defRPr sz="5800" kern="1200">
          <a:solidFill>
            <a:schemeClr val="tx1"/>
          </a:solidFill>
          <a:latin typeface="+mn-lt"/>
          <a:ea typeface="+mn-ea"/>
          <a:cs typeface="+mn-cs"/>
        </a:defRPr>
      </a:lvl2pPr>
      <a:lvl3pPr marL="2865389" algn="l" defTabSz="2865389" rtl="0" eaLnBrk="1" latinLnBrk="0" hangingPunct="1">
        <a:defRPr sz="5800" kern="1200">
          <a:solidFill>
            <a:schemeClr val="tx1"/>
          </a:solidFill>
          <a:latin typeface="+mn-lt"/>
          <a:ea typeface="+mn-ea"/>
          <a:cs typeface="+mn-cs"/>
        </a:defRPr>
      </a:lvl3pPr>
      <a:lvl4pPr marL="4298084" algn="l" defTabSz="2865389" rtl="0" eaLnBrk="1" latinLnBrk="0" hangingPunct="1">
        <a:defRPr sz="5800" kern="1200">
          <a:solidFill>
            <a:schemeClr val="tx1"/>
          </a:solidFill>
          <a:latin typeface="+mn-lt"/>
          <a:ea typeface="+mn-ea"/>
          <a:cs typeface="+mn-cs"/>
        </a:defRPr>
      </a:lvl4pPr>
      <a:lvl5pPr marL="5730774" algn="l" defTabSz="2865389" rtl="0" eaLnBrk="1" latinLnBrk="0" hangingPunct="1">
        <a:defRPr sz="5800" kern="1200">
          <a:solidFill>
            <a:schemeClr val="tx1"/>
          </a:solidFill>
          <a:latin typeface="+mn-lt"/>
          <a:ea typeface="+mn-ea"/>
          <a:cs typeface="+mn-cs"/>
        </a:defRPr>
      </a:lvl5pPr>
      <a:lvl6pPr marL="7163473" algn="l" defTabSz="2865389" rtl="0" eaLnBrk="1" latinLnBrk="0" hangingPunct="1">
        <a:defRPr sz="5800" kern="1200">
          <a:solidFill>
            <a:schemeClr val="tx1"/>
          </a:solidFill>
          <a:latin typeface="+mn-lt"/>
          <a:ea typeface="+mn-ea"/>
          <a:cs typeface="+mn-cs"/>
        </a:defRPr>
      </a:lvl6pPr>
      <a:lvl7pPr marL="8596164" algn="l" defTabSz="2865389" rtl="0" eaLnBrk="1" latinLnBrk="0" hangingPunct="1">
        <a:defRPr sz="5800" kern="1200">
          <a:solidFill>
            <a:schemeClr val="tx1"/>
          </a:solidFill>
          <a:latin typeface="+mn-lt"/>
          <a:ea typeface="+mn-ea"/>
          <a:cs typeface="+mn-cs"/>
        </a:defRPr>
      </a:lvl7pPr>
      <a:lvl8pPr marL="10028858" algn="l" defTabSz="2865389" rtl="0" eaLnBrk="1" latinLnBrk="0" hangingPunct="1">
        <a:defRPr sz="5800" kern="1200">
          <a:solidFill>
            <a:schemeClr val="tx1"/>
          </a:solidFill>
          <a:latin typeface="+mn-lt"/>
          <a:ea typeface="+mn-ea"/>
          <a:cs typeface="+mn-cs"/>
        </a:defRPr>
      </a:lvl8pPr>
      <a:lvl9pPr marL="11461553" algn="l" defTabSz="2865389" rtl="0" eaLnBrk="1" latinLnBrk="0" hangingPunct="1">
        <a:defRPr sz="5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3571875" y="904875"/>
            <a:ext cx="29432250" cy="6108700"/>
          </a:xfrm>
          <a:prstGeom prst="rect">
            <a:avLst/>
          </a:prstGeom>
          <a:noFill/>
          <a:ln w="12700">
            <a:noFill/>
            <a:miter lim="800000"/>
            <a:headEnd/>
            <a:tailEnd/>
          </a:ln>
          <a:effectLst/>
        </p:spPr>
        <p:txBody>
          <a:bodyPr vert="horz" wrap="square" lIns="159105" tIns="159105" rIns="159105" bIns="159105" numCol="1" anchor="b" anchorCtr="0" compatLnSpc="1">
            <a:prstTxWarp prst="textNoShape">
              <a:avLst/>
            </a:prstTxWarp>
          </a:bodyPr>
          <a:lstStyle/>
          <a:p>
            <a:pPr lvl="0"/>
            <a:r>
              <a:rPr lang="en-US" smtClean="0">
                <a:sym typeface="Copperplate" charset="0"/>
              </a:rPr>
              <a:t>Click to edit Master title style</a:t>
            </a:r>
          </a:p>
        </p:txBody>
      </p:sp>
      <p:sp>
        <p:nvSpPr>
          <p:cNvPr id="11267" name="Rectangle 2"/>
          <p:cNvSpPr>
            <a:spLocks noGrp="1" noChangeArrowheads="1"/>
          </p:cNvSpPr>
          <p:nvPr>
            <p:ph type="body" idx="1"/>
          </p:nvPr>
        </p:nvSpPr>
        <p:spPr bwMode="auto">
          <a:xfrm>
            <a:off x="3571875" y="9320213"/>
            <a:ext cx="29432250" cy="22396450"/>
          </a:xfrm>
          <a:prstGeom prst="rect">
            <a:avLst/>
          </a:prstGeom>
          <a:noFill/>
          <a:ln w="12700">
            <a:noFill/>
            <a:miter lim="800000"/>
            <a:headEnd/>
            <a:tailEnd/>
          </a:ln>
          <a:effectLst/>
        </p:spPr>
        <p:txBody>
          <a:bodyPr vert="horz" wrap="square" lIns="159105" tIns="159105" rIns="159105" bIns="159105" numCol="1" anchor="t"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
        <p:nvSpPr>
          <p:cNvPr id="2" name="Line 3"/>
          <p:cNvSpPr>
            <a:spLocks noChangeShapeType="1"/>
          </p:cNvSpPr>
          <p:nvPr/>
        </p:nvSpPr>
        <p:spPr bwMode="auto">
          <a:xfrm>
            <a:off x="4000500" y="7192963"/>
            <a:ext cx="28587700" cy="0"/>
          </a:xfrm>
          <a:prstGeom prst="line">
            <a:avLst/>
          </a:prstGeom>
          <a:noFill/>
          <a:ln w="12700">
            <a:solidFill>
              <a:srgbClr val="A5A59F"/>
            </a:solidFill>
            <a:round/>
            <a:headEnd/>
            <a:tailEnd/>
          </a:ln>
          <a:effectLst>
            <a:outerShdw dist="12699" dir="5400000" algn="ctr" rotWithShape="0">
              <a:schemeClr val="bg2">
                <a:alpha val="81998"/>
              </a:schemeClr>
            </a:outerShdw>
          </a:effectLst>
        </p:spPr>
        <p:txBody>
          <a:bodyPr lIns="286404" tIns="143198" rIns="286404" bIns="143198"/>
          <a:lstStyle/>
          <a:p>
            <a:endParaRPr lang="en-US"/>
          </a:p>
        </p:txBody>
      </p:sp>
    </p:spTree>
  </p:cSld>
  <p:clrMap bg1="lt1" tx1="dk1" bg2="lt2" tx2="dk2" accent1="accent1" accent2="accent2" accent3="accent3" accent4="accent4" accent5="accent5" accent6="accent6" hlink="hlink" folHlink="folHlink"/>
  <p:sldLayoutIdLst>
    <p:sldLayoutId id="2147484396" r:id="rId1"/>
    <p:sldLayoutId id="2147484397" r:id="rId2"/>
    <p:sldLayoutId id="2147484398" r:id="rId3"/>
    <p:sldLayoutId id="2147484399" r:id="rId4"/>
    <p:sldLayoutId id="2147484400" r:id="rId5"/>
    <p:sldLayoutId id="2147484401" r:id="rId6"/>
    <p:sldLayoutId id="2147484402" r:id="rId7"/>
    <p:sldLayoutId id="2147484403" r:id="rId8"/>
    <p:sldLayoutId id="2147484404" r:id="rId9"/>
    <p:sldLayoutId id="2147484405" r:id="rId10"/>
    <p:sldLayoutId id="2147484406" r:id="rId11"/>
  </p:sldLayoutIdLst>
  <p:transition/>
  <p:txStyles>
    <p:titleStyle>
      <a:lvl1pPr algn="ctr" rtl="0" fontAlgn="base">
        <a:spcBef>
          <a:spcPct val="0"/>
        </a:spcBef>
        <a:spcAft>
          <a:spcPct val="0"/>
        </a:spcAft>
        <a:defRPr sz="20100">
          <a:solidFill>
            <a:srgbClr val="000000"/>
          </a:solidFill>
          <a:latin typeface="+mj-lt"/>
          <a:ea typeface="+mj-ea"/>
          <a:cs typeface="+mj-cs"/>
          <a:sym typeface="Copperplate" charset="0"/>
        </a:defRPr>
      </a:lvl1pPr>
      <a:lvl2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5pPr>
      <a:lvl6pPr marL="1432026"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6pPr>
      <a:lvl7pPr marL="2864066"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7pPr>
      <a:lvl8pPr marL="4296092"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8pPr>
      <a:lvl9pPr marL="5728136"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9pPr>
    </p:titleStyle>
    <p:bodyStyle>
      <a:lvl1pPr marL="2479675"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1pPr>
      <a:lvl2pPr marL="3871913"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2pPr>
      <a:lvl3pPr marL="5264150"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3pPr>
      <a:lvl4pPr marL="6657975"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4pPr>
      <a:lvl5pPr marL="8050213"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5pPr>
      <a:lvl6pPr marL="9482253" indent="-1645842"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6pPr>
      <a:lvl7pPr marL="10914284" indent="-1645842"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7pPr>
      <a:lvl8pPr marL="12346319" indent="-1645842"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8pPr>
      <a:lvl9pPr marL="13778358" indent="-1645842"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9pPr>
    </p:bodyStyle>
    <p:otherStyle>
      <a:defPPr>
        <a:defRPr lang="en-US"/>
      </a:defPPr>
      <a:lvl1pPr marL="0" algn="l" defTabSz="2864066" rtl="0" eaLnBrk="1" latinLnBrk="0" hangingPunct="1">
        <a:defRPr sz="5800" kern="1200">
          <a:solidFill>
            <a:schemeClr val="tx1"/>
          </a:solidFill>
          <a:latin typeface="+mn-lt"/>
          <a:ea typeface="+mn-ea"/>
          <a:cs typeface="+mn-cs"/>
        </a:defRPr>
      </a:lvl1pPr>
      <a:lvl2pPr marL="1432026" algn="l" defTabSz="2864066" rtl="0" eaLnBrk="1" latinLnBrk="0" hangingPunct="1">
        <a:defRPr sz="5800" kern="1200">
          <a:solidFill>
            <a:schemeClr val="tx1"/>
          </a:solidFill>
          <a:latin typeface="+mn-lt"/>
          <a:ea typeface="+mn-ea"/>
          <a:cs typeface="+mn-cs"/>
        </a:defRPr>
      </a:lvl2pPr>
      <a:lvl3pPr marL="2864066" algn="l" defTabSz="2864066" rtl="0" eaLnBrk="1" latinLnBrk="0" hangingPunct="1">
        <a:defRPr sz="5800" kern="1200">
          <a:solidFill>
            <a:schemeClr val="tx1"/>
          </a:solidFill>
          <a:latin typeface="+mn-lt"/>
          <a:ea typeface="+mn-ea"/>
          <a:cs typeface="+mn-cs"/>
        </a:defRPr>
      </a:lvl3pPr>
      <a:lvl4pPr marL="4296092" algn="l" defTabSz="2864066" rtl="0" eaLnBrk="1" latinLnBrk="0" hangingPunct="1">
        <a:defRPr sz="5800" kern="1200">
          <a:solidFill>
            <a:schemeClr val="tx1"/>
          </a:solidFill>
          <a:latin typeface="+mn-lt"/>
          <a:ea typeface="+mn-ea"/>
          <a:cs typeface="+mn-cs"/>
        </a:defRPr>
      </a:lvl4pPr>
      <a:lvl5pPr marL="5728136" algn="l" defTabSz="2864066" rtl="0" eaLnBrk="1" latinLnBrk="0" hangingPunct="1">
        <a:defRPr sz="5800" kern="1200">
          <a:solidFill>
            <a:schemeClr val="tx1"/>
          </a:solidFill>
          <a:latin typeface="+mn-lt"/>
          <a:ea typeface="+mn-ea"/>
          <a:cs typeface="+mn-cs"/>
        </a:defRPr>
      </a:lvl5pPr>
      <a:lvl6pPr marL="7160171" algn="l" defTabSz="2864066" rtl="0" eaLnBrk="1" latinLnBrk="0" hangingPunct="1">
        <a:defRPr sz="5800" kern="1200">
          <a:solidFill>
            <a:schemeClr val="tx1"/>
          </a:solidFill>
          <a:latin typeface="+mn-lt"/>
          <a:ea typeface="+mn-ea"/>
          <a:cs typeface="+mn-cs"/>
        </a:defRPr>
      </a:lvl6pPr>
      <a:lvl7pPr marL="8592201" algn="l" defTabSz="2864066" rtl="0" eaLnBrk="1" latinLnBrk="0" hangingPunct="1">
        <a:defRPr sz="5800" kern="1200">
          <a:solidFill>
            <a:schemeClr val="tx1"/>
          </a:solidFill>
          <a:latin typeface="+mn-lt"/>
          <a:ea typeface="+mn-ea"/>
          <a:cs typeface="+mn-cs"/>
        </a:defRPr>
      </a:lvl7pPr>
      <a:lvl8pPr marL="10024245" algn="l" defTabSz="2864066" rtl="0" eaLnBrk="1" latinLnBrk="0" hangingPunct="1">
        <a:defRPr sz="5800" kern="1200">
          <a:solidFill>
            <a:schemeClr val="tx1"/>
          </a:solidFill>
          <a:latin typeface="+mn-lt"/>
          <a:ea typeface="+mn-ea"/>
          <a:cs typeface="+mn-cs"/>
        </a:defRPr>
      </a:lvl8pPr>
      <a:lvl9pPr marL="11456280" algn="l" defTabSz="2864066" rtl="0" eaLnBrk="1" latinLnBrk="0" hangingPunct="1">
        <a:defRPr sz="5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bwMode="auto">
          <a:xfrm>
            <a:off x="3571875" y="904875"/>
            <a:ext cx="29432250" cy="6108700"/>
          </a:xfrm>
          <a:prstGeom prst="rect">
            <a:avLst/>
          </a:prstGeom>
          <a:noFill/>
          <a:ln w="12700">
            <a:noFill/>
            <a:miter lim="800000"/>
            <a:headEnd/>
            <a:tailEnd/>
          </a:ln>
          <a:effectLst/>
        </p:spPr>
        <p:txBody>
          <a:bodyPr vert="horz" wrap="square" lIns="159096" tIns="159096" rIns="159096" bIns="159096" numCol="1" anchor="b" anchorCtr="0" compatLnSpc="1">
            <a:prstTxWarp prst="textNoShape">
              <a:avLst/>
            </a:prstTxWarp>
          </a:bodyPr>
          <a:lstStyle/>
          <a:p>
            <a:pPr lvl="0"/>
            <a:r>
              <a:rPr lang="en-US" smtClean="0">
                <a:sym typeface="Copperplate" charset="0"/>
              </a:rPr>
              <a:t>Click to edit Master title style</a:t>
            </a:r>
          </a:p>
        </p:txBody>
      </p:sp>
      <p:sp>
        <p:nvSpPr>
          <p:cNvPr id="12291" name="Rectangle 2"/>
          <p:cNvSpPr>
            <a:spLocks noGrp="1" noChangeArrowheads="1"/>
          </p:cNvSpPr>
          <p:nvPr>
            <p:ph type="body" idx="1"/>
          </p:nvPr>
        </p:nvSpPr>
        <p:spPr bwMode="auto">
          <a:xfrm>
            <a:off x="3571875" y="9320213"/>
            <a:ext cx="14181138" cy="22396450"/>
          </a:xfrm>
          <a:prstGeom prst="rect">
            <a:avLst/>
          </a:prstGeom>
          <a:noFill/>
          <a:ln w="12700">
            <a:noFill/>
            <a:miter lim="800000"/>
            <a:headEnd/>
            <a:tailEnd/>
          </a:ln>
          <a:effectLst/>
        </p:spPr>
        <p:txBody>
          <a:bodyPr vert="horz" wrap="square" lIns="159096" tIns="159096" rIns="159096" bIns="159096"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
        <p:nvSpPr>
          <p:cNvPr id="2" name="Line 3"/>
          <p:cNvSpPr>
            <a:spLocks noChangeShapeType="1"/>
          </p:cNvSpPr>
          <p:nvPr/>
        </p:nvSpPr>
        <p:spPr bwMode="auto">
          <a:xfrm>
            <a:off x="4000500" y="7192963"/>
            <a:ext cx="28587700" cy="0"/>
          </a:xfrm>
          <a:prstGeom prst="line">
            <a:avLst/>
          </a:prstGeom>
          <a:noFill/>
          <a:ln w="12700">
            <a:solidFill>
              <a:srgbClr val="A5A59F"/>
            </a:solidFill>
            <a:round/>
            <a:headEnd/>
            <a:tailEnd/>
          </a:ln>
          <a:effectLst>
            <a:outerShdw dist="12699" dir="5400000" algn="ctr" rotWithShape="0">
              <a:schemeClr val="bg2">
                <a:alpha val="81998"/>
              </a:schemeClr>
            </a:outerShdw>
          </a:effectLst>
        </p:spPr>
        <p:txBody>
          <a:bodyPr lIns="286391" tIns="143189" rIns="286391" bIns="143189"/>
          <a:lstStyle/>
          <a:p>
            <a:endParaRPr lang="en-US"/>
          </a:p>
        </p:txBody>
      </p:sp>
    </p:spTree>
  </p:cSld>
  <p:clrMap bg1="lt1" tx1="dk1" bg2="lt2" tx2="dk2" accent1="accent1" accent2="accent2" accent3="accent3" accent4="accent4" accent5="accent5" accent6="accent6" hlink="hlink" folHlink="folHlink"/>
  <p:sldLayoutIdLst>
    <p:sldLayoutId id="2147484407" r:id="rId1"/>
    <p:sldLayoutId id="2147484408" r:id="rId2"/>
    <p:sldLayoutId id="2147484409" r:id="rId3"/>
    <p:sldLayoutId id="2147484410" r:id="rId4"/>
    <p:sldLayoutId id="2147484411" r:id="rId5"/>
    <p:sldLayoutId id="2147484412" r:id="rId6"/>
    <p:sldLayoutId id="2147484413" r:id="rId7"/>
    <p:sldLayoutId id="2147484414" r:id="rId8"/>
    <p:sldLayoutId id="2147484415" r:id="rId9"/>
    <p:sldLayoutId id="2147484416" r:id="rId10"/>
    <p:sldLayoutId id="2147484417" r:id="rId11"/>
  </p:sldLayoutIdLst>
  <p:transition/>
  <p:txStyles>
    <p:titleStyle>
      <a:lvl1pPr algn="ctr" rtl="0" fontAlgn="base">
        <a:spcBef>
          <a:spcPct val="0"/>
        </a:spcBef>
        <a:spcAft>
          <a:spcPct val="0"/>
        </a:spcAft>
        <a:defRPr sz="20100">
          <a:solidFill>
            <a:srgbClr val="000000"/>
          </a:solidFill>
          <a:latin typeface="+mj-lt"/>
          <a:ea typeface="+mj-ea"/>
          <a:cs typeface="+mj-cs"/>
          <a:sym typeface="Copperplate" charset="0"/>
        </a:defRPr>
      </a:lvl1pPr>
      <a:lvl2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5pPr>
      <a:lvl6pPr marL="1431955"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6pPr>
      <a:lvl7pPr marL="2863919"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7pPr>
      <a:lvl8pPr marL="4295869"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8pPr>
      <a:lvl9pPr marL="5727841"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9pPr>
    </p:titleStyle>
    <p:bodyStyle>
      <a:lvl1pPr marL="2479675"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1pPr>
      <a:lvl2pPr marL="3871913"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2pPr>
      <a:lvl3pPr marL="5264150"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3pPr>
      <a:lvl4pPr marL="6656388"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4pPr>
      <a:lvl5pPr marL="8048625"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5pPr>
      <a:lvl6pPr marL="9481767" indent="-1645757"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6pPr>
      <a:lvl7pPr marL="10913722" indent="-1645757"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7pPr>
      <a:lvl8pPr marL="12345686" indent="-1645757"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8pPr>
      <a:lvl9pPr marL="13777654" indent="-1645757"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9pPr>
    </p:bodyStyle>
    <p:otherStyle>
      <a:defPPr>
        <a:defRPr lang="en-US"/>
      </a:defPPr>
      <a:lvl1pPr marL="0" algn="l" defTabSz="2863919" rtl="0" eaLnBrk="1" latinLnBrk="0" hangingPunct="1">
        <a:defRPr sz="5800" kern="1200">
          <a:solidFill>
            <a:schemeClr val="tx1"/>
          </a:solidFill>
          <a:latin typeface="+mn-lt"/>
          <a:ea typeface="+mn-ea"/>
          <a:cs typeface="+mn-cs"/>
        </a:defRPr>
      </a:lvl1pPr>
      <a:lvl2pPr marL="1431955" algn="l" defTabSz="2863919" rtl="0" eaLnBrk="1" latinLnBrk="0" hangingPunct="1">
        <a:defRPr sz="5800" kern="1200">
          <a:solidFill>
            <a:schemeClr val="tx1"/>
          </a:solidFill>
          <a:latin typeface="+mn-lt"/>
          <a:ea typeface="+mn-ea"/>
          <a:cs typeface="+mn-cs"/>
        </a:defRPr>
      </a:lvl2pPr>
      <a:lvl3pPr marL="2863919" algn="l" defTabSz="2863919" rtl="0" eaLnBrk="1" latinLnBrk="0" hangingPunct="1">
        <a:defRPr sz="5800" kern="1200">
          <a:solidFill>
            <a:schemeClr val="tx1"/>
          </a:solidFill>
          <a:latin typeface="+mn-lt"/>
          <a:ea typeface="+mn-ea"/>
          <a:cs typeface="+mn-cs"/>
        </a:defRPr>
      </a:lvl3pPr>
      <a:lvl4pPr marL="4295869" algn="l" defTabSz="2863919" rtl="0" eaLnBrk="1" latinLnBrk="0" hangingPunct="1">
        <a:defRPr sz="5800" kern="1200">
          <a:solidFill>
            <a:schemeClr val="tx1"/>
          </a:solidFill>
          <a:latin typeface="+mn-lt"/>
          <a:ea typeface="+mn-ea"/>
          <a:cs typeface="+mn-cs"/>
        </a:defRPr>
      </a:lvl4pPr>
      <a:lvl5pPr marL="5727841" algn="l" defTabSz="2863919" rtl="0" eaLnBrk="1" latinLnBrk="0" hangingPunct="1">
        <a:defRPr sz="5800" kern="1200">
          <a:solidFill>
            <a:schemeClr val="tx1"/>
          </a:solidFill>
          <a:latin typeface="+mn-lt"/>
          <a:ea typeface="+mn-ea"/>
          <a:cs typeface="+mn-cs"/>
        </a:defRPr>
      </a:lvl5pPr>
      <a:lvl6pPr marL="7159805" algn="l" defTabSz="2863919" rtl="0" eaLnBrk="1" latinLnBrk="0" hangingPunct="1">
        <a:defRPr sz="5800" kern="1200">
          <a:solidFill>
            <a:schemeClr val="tx1"/>
          </a:solidFill>
          <a:latin typeface="+mn-lt"/>
          <a:ea typeface="+mn-ea"/>
          <a:cs typeface="+mn-cs"/>
        </a:defRPr>
      </a:lvl6pPr>
      <a:lvl7pPr marL="8591764" algn="l" defTabSz="2863919" rtl="0" eaLnBrk="1" latinLnBrk="0" hangingPunct="1">
        <a:defRPr sz="5800" kern="1200">
          <a:solidFill>
            <a:schemeClr val="tx1"/>
          </a:solidFill>
          <a:latin typeface="+mn-lt"/>
          <a:ea typeface="+mn-ea"/>
          <a:cs typeface="+mn-cs"/>
        </a:defRPr>
      </a:lvl7pPr>
      <a:lvl8pPr marL="10023733" algn="l" defTabSz="2863919" rtl="0" eaLnBrk="1" latinLnBrk="0" hangingPunct="1">
        <a:defRPr sz="5800" kern="1200">
          <a:solidFill>
            <a:schemeClr val="tx1"/>
          </a:solidFill>
          <a:latin typeface="+mn-lt"/>
          <a:ea typeface="+mn-ea"/>
          <a:cs typeface="+mn-cs"/>
        </a:defRPr>
      </a:lvl8pPr>
      <a:lvl9pPr marL="11455692" algn="l" defTabSz="2863919" rtl="0" eaLnBrk="1" latinLnBrk="0" hangingPunct="1">
        <a:defRPr sz="5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2249488" y="27779663"/>
            <a:ext cx="17860962" cy="5837237"/>
          </a:xfrm>
          <a:prstGeom prst="rect">
            <a:avLst/>
          </a:prstGeom>
          <a:noFill/>
          <a:ln w="12700">
            <a:noFill/>
            <a:miter lim="800000"/>
            <a:headEnd/>
            <a:tailEnd/>
          </a:ln>
          <a:effectLst/>
        </p:spPr>
        <p:txBody>
          <a:bodyPr vert="horz" wrap="square" lIns="159087" tIns="159087" rIns="159087" bIns="159087" numCol="1" anchor="t" anchorCtr="0" compatLnSpc="1">
            <a:prstTxWarp prst="textNoShape">
              <a:avLst/>
            </a:prstTxWarp>
          </a:bodyPr>
          <a:lstStyle/>
          <a:p>
            <a:pPr lvl="0"/>
            <a:r>
              <a:rPr lang="en-US" smtClean="0">
                <a:sym typeface="Copperplate" charset="0"/>
              </a:rPr>
              <a:t>Click to edit Master title style</a:t>
            </a:r>
          </a:p>
        </p:txBody>
      </p:sp>
      <p:sp>
        <p:nvSpPr>
          <p:cNvPr id="13315" name="Rectangle 2"/>
          <p:cNvSpPr>
            <a:spLocks noGrp="1" noChangeArrowheads="1"/>
          </p:cNvSpPr>
          <p:nvPr>
            <p:ph type="body" idx="1"/>
          </p:nvPr>
        </p:nvSpPr>
        <p:spPr bwMode="auto">
          <a:xfrm>
            <a:off x="21824950" y="27779663"/>
            <a:ext cx="14179550" cy="5837237"/>
          </a:xfrm>
          <a:prstGeom prst="rect">
            <a:avLst/>
          </a:prstGeom>
          <a:noFill/>
          <a:ln w="12700">
            <a:noFill/>
            <a:miter lim="800000"/>
            <a:headEnd/>
            <a:tailEnd/>
          </a:ln>
          <a:effectLst/>
        </p:spPr>
        <p:txBody>
          <a:bodyPr vert="horz" wrap="square" lIns="159087" tIns="159087" rIns="159087" bIns="159087" numCol="1" anchor="t"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4418" r:id="rId1"/>
    <p:sldLayoutId id="2147484419" r:id="rId2"/>
    <p:sldLayoutId id="2147484420" r:id="rId3"/>
    <p:sldLayoutId id="2147484421" r:id="rId4"/>
    <p:sldLayoutId id="2147484422" r:id="rId5"/>
    <p:sldLayoutId id="2147484423" r:id="rId6"/>
    <p:sldLayoutId id="2147484424" r:id="rId7"/>
    <p:sldLayoutId id="2147484425" r:id="rId8"/>
    <p:sldLayoutId id="2147484426" r:id="rId9"/>
    <p:sldLayoutId id="2147484427" r:id="rId10"/>
    <p:sldLayoutId id="2147484428" r:id="rId11"/>
  </p:sldLayoutIdLst>
  <p:transition/>
  <p:txStyles>
    <p:titleStyle>
      <a:lvl1pPr algn="l" rtl="0" fontAlgn="base">
        <a:spcBef>
          <a:spcPct val="0"/>
        </a:spcBef>
        <a:spcAft>
          <a:spcPct val="0"/>
        </a:spcAft>
        <a:defRPr sz="14700">
          <a:solidFill>
            <a:srgbClr val="000000"/>
          </a:solidFill>
          <a:latin typeface="+mj-lt"/>
          <a:ea typeface="+mj-ea"/>
          <a:cs typeface="+mj-cs"/>
          <a:sym typeface="Copperplate" charset="0"/>
        </a:defRPr>
      </a:lvl1pPr>
      <a:lvl2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2pPr>
      <a:lvl3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3pPr>
      <a:lvl4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4pPr>
      <a:lvl5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5pPr>
      <a:lvl6pPr marL="1431879"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6pPr>
      <a:lvl7pPr marL="2863771"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7pPr>
      <a:lvl8pPr marL="4295646"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8pPr>
      <a:lvl9pPr marL="5727547"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9pPr>
    </p:titleStyle>
    <p:bodyStyle>
      <a:lvl1pPr marL="342900" indent="-342900" algn="l" rtl="0" fontAlgn="base">
        <a:spcBef>
          <a:spcPct val="0"/>
        </a:spcBef>
        <a:spcAft>
          <a:spcPct val="0"/>
        </a:spcAft>
        <a:defRPr sz="6200">
          <a:solidFill>
            <a:srgbClr val="4D4D4D"/>
          </a:solidFill>
          <a:latin typeface="+mn-lt"/>
          <a:ea typeface="+mn-ea"/>
          <a:cs typeface="+mn-cs"/>
          <a:sym typeface="Palatino" charset="0"/>
        </a:defRPr>
      </a:lvl1pPr>
      <a:lvl2pPr marL="742950" indent="-285750" algn="l" rtl="0" fontAlgn="base">
        <a:spcBef>
          <a:spcPct val="0"/>
        </a:spcBef>
        <a:spcAft>
          <a:spcPct val="0"/>
        </a:spcAft>
        <a:defRPr sz="6200">
          <a:solidFill>
            <a:srgbClr val="4D4D4D"/>
          </a:solidFill>
          <a:latin typeface="+mn-lt"/>
          <a:ea typeface="+mn-ea"/>
          <a:cs typeface="+mn-cs"/>
          <a:sym typeface="Palatino" charset="0"/>
        </a:defRPr>
      </a:lvl2pPr>
      <a:lvl3pPr marL="1143000" indent="-228600" algn="l" rtl="0" fontAlgn="base">
        <a:spcBef>
          <a:spcPct val="0"/>
        </a:spcBef>
        <a:spcAft>
          <a:spcPct val="0"/>
        </a:spcAft>
        <a:defRPr sz="6200">
          <a:solidFill>
            <a:srgbClr val="4D4D4D"/>
          </a:solidFill>
          <a:latin typeface="+mn-lt"/>
          <a:ea typeface="+mn-ea"/>
          <a:cs typeface="+mn-cs"/>
          <a:sym typeface="Palatino" charset="0"/>
        </a:defRPr>
      </a:lvl3pPr>
      <a:lvl4pPr marL="1600200" indent="-228600" algn="l" rtl="0" fontAlgn="base">
        <a:spcBef>
          <a:spcPct val="0"/>
        </a:spcBef>
        <a:spcAft>
          <a:spcPct val="0"/>
        </a:spcAft>
        <a:defRPr sz="6200">
          <a:solidFill>
            <a:srgbClr val="4D4D4D"/>
          </a:solidFill>
          <a:latin typeface="+mn-lt"/>
          <a:ea typeface="+mn-ea"/>
          <a:cs typeface="+mn-cs"/>
          <a:sym typeface="Palatino" charset="0"/>
        </a:defRPr>
      </a:lvl4pPr>
      <a:lvl5pPr marL="2057400" indent="-228600" algn="l" rtl="0" fontAlgn="base">
        <a:spcBef>
          <a:spcPct val="0"/>
        </a:spcBef>
        <a:spcAft>
          <a:spcPct val="0"/>
        </a:spcAft>
        <a:defRPr sz="6200">
          <a:solidFill>
            <a:srgbClr val="4D4D4D"/>
          </a:solidFill>
          <a:latin typeface="+mn-lt"/>
          <a:ea typeface="+mn-ea"/>
          <a:cs typeface="+mn-cs"/>
          <a:sym typeface="Palatino" charset="0"/>
        </a:defRPr>
      </a:lvl5pPr>
      <a:lvl6pPr marL="1431879" algn="l" rtl="0" eaLnBrk="1" fontAlgn="base" hangingPunct="1">
        <a:spcBef>
          <a:spcPct val="0"/>
        </a:spcBef>
        <a:spcAft>
          <a:spcPct val="0"/>
        </a:spcAft>
        <a:defRPr sz="6200">
          <a:solidFill>
            <a:srgbClr val="4D4D4D"/>
          </a:solidFill>
          <a:latin typeface="+mn-lt"/>
          <a:ea typeface="+mn-ea"/>
          <a:cs typeface="+mn-cs"/>
          <a:sym typeface="Palatino" charset="0"/>
        </a:defRPr>
      </a:lvl6pPr>
      <a:lvl7pPr marL="2863771" algn="l" rtl="0" eaLnBrk="1" fontAlgn="base" hangingPunct="1">
        <a:spcBef>
          <a:spcPct val="0"/>
        </a:spcBef>
        <a:spcAft>
          <a:spcPct val="0"/>
        </a:spcAft>
        <a:defRPr sz="6200">
          <a:solidFill>
            <a:srgbClr val="4D4D4D"/>
          </a:solidFill>
          <a:latin typeface="+mn-lt"/>
          <a:ea typeface="+mn-ea"/>
          <a:cs typeface="+mn-cs"/>
          <a:sym typeface="Palatino" charset="0"/>
        </a:defRPr>
      </a:lvl7pPr>
      <a:lvl8pPr marL="4295646" algn="l" rtl="0" eaLnBrk="1" fontAlgn="base" hangingPunct="1">
        <a:spcBef>
          <a:spcPct val="0"/>
        </a:spcBef>
        <a:spcAft>
          <a:spcPct val="0"/>
        </a:spcAft>
        <a:defRPr sz="6200">
          <a:solidFill>
            <a:srgbClr val="4D4D4D"/>
          </a:solidFill>
          <a:latin typeface="+mn-lt"/>
          <a:ea typeface="+mn-ea"/>
          <a:cs typeface="+mn-cs"/>
          <a:sym typeface="Palatino" charset="0"/>
        </a:defRPr>
      </a:lvl8pPr>
      <a:lvl9pPr marL="5727547" algn="l" rtl="0" eaLnBrk="1" fontAlgn="base" hangingPunct="1">
        <a:spcBef>
          <a:spcPct val="0"/>
        </a:spcBef>
        <a:spcAft>
          <a:spcPct val="0"/>
        </a:spcAft>
        <a:defRPr sz="6200">
          <a:solidFill>
            <a:srgbClr val="4D4D4D"/>
          </a:solidFill>
          <a:latin typeface="+mn-lt"/>
          <a:ea typeface="+mn-ea"/>
          <a:cs typeface="+mn-cs"/>
          <a:sym typeface="Palatino" charset="0"/>
        </a:defRPr>
      </a:lvl9pPr>
    </p:bodyStyle>
    <p:otherStyle>
      <a:defPPr>
        <a:defRPr lang="en-US"/>
      </a:defPPr>
      <a:lvl1pPr marL="0" algn="l" defTabSz="2863771" rtl="0" eaLnBrk="1" latinLnBrk="0" hangingPunct="1">
        <a:defRPr sz="5800" kern="1200">
          <a:solidFill>
            <a:schemeClr val="tx1"/>
          </a:solidFill>
          <a:latin typeface="+mn-lt"/>
          <a:ea typeface="+mn-ea"/>
          <a:cs typeface="+mn-cs"/>
        </a:defRPr>
      </a:lvl1pPr>
      <a:lvl2pPr marL="1431879" algn="l" defTabSz="2863771" rtl="0" eaLnBrk="1" latinLnBrk="0" hangingPunct="1">
        <a:defRPr sz="5800" kern="1200">
          <a:solidFill>
            <a:schemeClr val="tx1"/>
          </a:solidFill>
          <a:latin typeface="+mn-lt"/>
          <a:ea typeface="+mn-ea"/>
          <a:cs typeface="+mn-cs"/>
        </a:defRPr>
      </a:lvl2pPr>
      <a:lvl3pPr marL="2863771" algn="l" defTabSz="2863771" rtl="0" eaLnBrk="1" latinLnBrk="0" hangingPunct="1">
        <a:defRPr sz="5800" kern="1200">
          <a:solidFill>
            <a:schemeClr val="tx1"/>
          </a:solidFill>
          <a:latin typeface="+mn-lt"/>
          <a:ea typeface="+mn-ea"/>
          <a:cs typeface="+mn-cs"/>
        </a:defRPr>
      </a:lvl3pPr>
      <a:lvl4pPr marL="4295646" algn="l" defTabSz="2863771" rtl="0" eaLnBrk="1" latinLnBrk="0" hangingPunct="1">
        <a:defRPr sz="5800" kern="1200">
          <a:solidFill>
            <a:schemeClr val="tx1"/>
          </a:solidFill>
          <a:latin typeface="+mn-lt"/>
          <a:ea typeface="+mn-ea"/>
          <a:cs typeface="+mn-cs"/>
        </a:defRPr>
      </a:lvl4pPr>
      <a:lvl5pPr marL="5727547" algn="l" defTabSz="2863771" rtl="0" eaLnBrk="1" latinLnBrk="0" hangingPunct="1">
        <a:defRPr sz="5800" kern="1200">
          <a:solidFill>
            <a:schemeClr val="tx1"/>
          </a:solidFill>
          <a:latin typeface="+mn-lt"/>
          <a:ea typeface="+mn-ea"/>
          <a:cs typeface="+mn-cs"/>
        </a:defRPr>
      </a:lvl5pPr>
      <a:lvl6pPr marL="7159435" algn="l" defTabSz="2863771" rtl="0" eaLnBrk="1" latinLnBrk="0" hangingPunct="1">
        <a:defRPr sz="5800" kern="1200">
          <a:solidFill>
            <a:schemeClr val="tx1"/>
          </a:solidFill>
          <a:latin typeface="+mn-lt"/>
          <a:ea typeface="+mn-ea"/>
          <a:cs typeface="+mn-cs"/>
        </a:defRPr>
      </a:lvl6pPr>
      <a:lvl7pPr marL="8591323" algn="l" defTabSz="2863771" rtl="0" eaLnBrk="1" latinLnBrk="0" hangingPunct="1">
        <a:defRPr sz="5800" kern="1200">
          <a:solidFill>
            <a:schemeClr val="tx1"/>
          </a:solidFill>
          <a:latin typeface="+mn-lt"/>
          <a:ea typeface="+mn-ea"/>
          <a:cs typeface="+mn-cs"/>
        </a:defRPr>
      </a:lvl7pPr>
      <a:lvl8pPr marL="10023220" algn="l" defTabSz="2863771" rtl="0" eaLnBrk="1" latinLnBrk="0" hangingPunct="1">
        <a:defRPr sz="5800" kern="1200">
          <a:solidFill>
            <a:schemeClr val="tx1"/>
          </a:solidFill>
          <a:latin typeface="+mn-lt"/>
          <a:ea typeface="+mn-ea"/>
          <a:cs typeface="+mn-cs"/>
        </a:defRPr>
      </a:lvl8pPr>
      <a:lvl9pPr marL="11455108" algn="l" defTabSz="2863771" rtl="0" eaLnBrk="1" latinLnBrk="0" hangingPunct="1">
        <a:defRPr sz="5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bwMode="auto">
          <a:xfrm>
            <a:off x="20253325" y="2489200"/>
            <a:ext cx="16002000" cy="5835650"/>
          </a:xfrm>
          <a:prstGeom prst="rect">
            <a:avLst/>
          </a:prstGeom>
          <a:noFill/>
          <a:ln w="12700">
            <a:noFill/>
            <a:miter lim="800000"/>
            <a:headEnd/>
            <a:tailEnd/>
          </a:ln>
          <a:effectLst>
            <a:outerShdw dist="12699" dir="5400000" algn="ctr" rotWithShape="0">
              <a:schemeClr val="bg2"/>
            </a:outerShdw>
          </a:effectLst>
        </p:spPr>
        <p:txBody>
          <a:bodyPr vert="horz" wrap="square" lIns="159078" tIns="159078" rIns="159078" bIns="159078" numCol="1" anchor="t" anchorCtr="0" compatLnSpc="1">
            <a:prstTxWarp prst="textNoShape">
              <a:avLst/>
            </a:prstTxWarp>
          </a:bodyPr>
          <a:lstStyle/>
          <a:p>
            <a:pPr lvl="0"/>
            <a:r>
              <a:rPr lang="en-US" smtClean="0">
                <a:sym typeface="Copperplate" charset="0"/>
              </a:rPr>
              <a:t>Click to edit Master title style</a:t>
            </a:r>
          </a:p>
        </p:txBody>
      </p:sp>
      <p:sp>
        <p:nvSpPr>
          <p:cNvPr id="14339" name="Rectangle 2"/>
          <p:cNvSpPr>
            <a:spLocks noGrp="1" noChangeArrowheads="1"/>
          </p:cNvSpPr>
          <p:nvPr>
            <p:ph type="body" idx="1"/>
          </p:nvPr>
        </p:nvSpPr>
        <p:spPr bwMode="auto">
          <a:xfrm>
            <a:off x="20253325" y="26603325"/>
            <a:ext cx="16002000" cy="5837238"/>
          </a:xfrm>
          <a:prstGeom prst="rect">
            <a:avLst/>
          </a:prstGeom>
          <a:noFill/>
          <a:ln w="12700">
            <a:noFill/>
            <a:miter lim="800000"/>
            <a:headEnd/>
            <a:tailEnd/>
          </a:ln>
          <a:effectLst/>
        </p:spPr>
        <p:txBody>
          <a:bodyPr vert="horz" wrap="square" lIns="159078" tIns="159078" rIns="159078" bIns="159078" numCol="1" anchor="b"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ransition/>
  <p:txStyles>
    <p:titleStyle>
      <a:lvl1pPr algn="l" rtl="0" fontAlgn="base">
        <a:spcBef>
          <a:spcPct val="0"/>
        </a:spcBef>
        <a:spcAft>
          <a:spcPct val="0"/>
        </a:spcAft>
        <a:defRPr sz="12000">
          <a:solidFill>
            <a:srgbClr val="1A1A1A"/>
          </a:solidFill>
          <a:latin typeface="+mj-lt"/>
          <a:ea typeface="+mj-ea"/>
          <a:cs typeface="+mj-cs"/>
          <a:sym typeface="Copperplate" charset="0"/>
        </a:defRPr>
      </a:lvl1pPr>
      <a:lvl2pPr algn="l" rtl="0" fontAlgn="base">
        <a:spcBef>
          <a:spcPct val="0"/>
        </a:spcBef>
        <a:spcAft>
          <a:spcPct val="0"/>
        </a:spcAft>
        <a:defRPr sz="12000">
          <a:solidFill>
            <a:srgbClr val="1A1A1A"/>
          </a:solidFill>
          <a:latin typeface="Copperplate" charset="0"/>
          <a:ea typeface="ヒラギノ明朝 ProN W3" charset="0"/>
          <a:cs typeface="ヒラギノ明朝 ProN W3" charset="0"/>
          <a:sym typeface="Copperplate" charset="0"/>
        </a:defRPr>
      </a:lvl2pPr>
      <a:lvl3pPr algn="l" rtl="0" fontAlgn="base">
        <a:spcBef>
          <a:spcPct val="0"/>
        </a:spcBef>
        <a:spcAft>
          <a:spcPct val="0"/>
        </a:spcAft>
        <a:defRPr sz="12000">
          <a:solidFill>
            <a:srgbClr val="1A1A1A"/>
          </a:solidFill>
          <a:latin typeface="Copperplate" charset="0"/>
          <a:ea typeface="ヒラギノ明朝 ProN W3" charset="0"/>
          <a:cs typeface="ヒラギノ明朝 ProN W3" charset="0"/>
          <a:sym typeface="Copperplate" charset="0"/>
        </a:defRPr>
      </a:lvl3pPr>
      <a:lvl4pPr algn="l" rtl="0" fontAlgn="base">
        <a:spcBef>
          <a:spcPct val="0"/>
        </a:spcBef>
        <a:spcAft>
          <a:spcPct val="0"/>
        </a:spcAft>
        <a:defRPr sz="12000">
          <a:solidFill>
            <a:srgbClr val="1A1A1A"/>
          </a:solidFill>
          <a:latin typeface="Copperplate" charset="0"/>
          <a:ea typeface="ヒラギノ明朝 ProN W3" charset="0"/>
          <a:cs typeface="ヒラギノ明朝 ProN W3" charset="0"/>
          <a:sym typeface="Copperplate" charset="0"/>
        </a:defRPr>
      </a:lvl4pPr>
      <a:lvl5pPr algn="l" rtl="0" fontAlgn="base">
        <a:spcBef>
          <a:spcPct val="0"/>
        </a:spcBef>
        <a:spcAft>
          <a:spcPct val="0"/>
        </a:spcAft>
        <a:defRPr sz="12000">
          <a:solidFill>
            <a:srgbClr val="1A1A1A"/>
          </a:solidFill>
          <a:latin typeface="Copperplate" charset="0"/>
          <a:ea typeface="ヒラギノ明朝 ProN W3" charset="0"/>
          <a:cs typeface="ヒラギノ明朝 ProN W3" charset="0"/>
          <a:sym typeface="Copperplate" charset="0"/>
        </a:defRPr>
      </a:lvl5pPr>
      <a:lvl6pPr marL="1431803" algn="l" rtl="0" eaLnBrk="1" fontAlgn="base" hangingPunct="1">
        <a:spcBef>
          <a:spcPct val="0"/>
        </a:spcBef>
        <a:spcAft>
          <a:spcPct val="0"/>
        </a:spcAft>
        <a:defRPr sz="12000">
          <a:solidFill>
            <a:srgbClr val="1A1A1A"/>
          </a:solidFill>
          <a:latin typeface="Copperplate" charset="0"/>
          <a:ea typeface="ヒラギノ明朝 ProN W3" charset="0"/>
          <a:cs typeface="ヒラギノ明朝 ProN W3" charset="0"/>
          <a:sym typeface="Copperplate" charset="0"/>
        </a:defRPr>
      </a:lvl6pPr>
      <a:lvl7pPr marL="2863624" algn="l" rtl="0" eaLnBrk="1" fontAlgn="base" hangingPunct="1">
        <a:spcBef>
          <a:spcPct val="0"/>
        </a:spcBef>
        <a:spcAft>
          <a:spcPct val="0"/>
        </a:spcAft>
        <a:defRPr sz="12000">
          <a:solidFill>
            <a:srgbClr val="1A1A1A"/>
          </a:solidFill>
          <a:latin typeface="Copperplate" charset="0"/>
          <a:ea typeface="ヒラギノ明朝 ProN W3" charset="0"/>
          <a:cs typeface="ヒラギノ明朝 ProN W3" charset="0"/>
          <a:sym typeface="Copperplate" charset="0"/>
        </a:defRPr>
      </a:lvl7pPr>
      <a:lvl8pPr marL="4295428" algn="l" rtl="0" eaLnBrk="1" fontAlgn="base" hangingPunct="1">
        <a:spcBef>
          <a:spcPct val="0"/>
        </a:spcBef>
        <a:spcAft>
          <a:spcPct val="0"/>
        </a:spcAft>
        <a:defRPr sz="12000">
          <a:solidFill>
            <a:srgbClr val="1A1A1A"/>
          </a:solidFill>
          <a:latin typeface="Copperplate" charset="0"/>
          <a:ea typeface="ヒラギノ明朝 ProN W3" charset="0"/>
          <a:cs typeface="ヒラギノ明朝 ProN W3" charset="0"/>
          <a:sym typeface="Copperplate" charset="0"/>
        </a:defRPr>
      </a:lvl8pPr>
      <a:lvl9pPr marL="5727253" algn="l" rtl="0" eaLnBrk="1" fontAlgn="base" hangingPunct="1">
        <a:spcBef>
          <a:spcPct val="0"/>
        </a:spcBef>
        <a:spcAft>
          <a:spcPct val="0"/>
        </a:spcAft>
        <a:defRPr sz="12000">
          <a:solidFill>
            <a:srgbClr val="1A1A1A"/>
          </a:solidFill>
          <a:latin typeface="Copperplate" charset="0"/>
          <a:ea typeface="ヒラギノ明朝 ProN W3" charset="0"/>
          <a:cs typeface="ヒラギノ明朝 ProN W3" charset="0"/>
          <a:sym typeface="Copperplate" charset="0"/>
        </a:defRPr>
      </a:lvl9pPr>
    </p:titleStyle>
    <p:bodyStyle>
      <a:lvl1pPr marL="342900" indent="-342900" algn="l" rtl="0" fontAlgn="base">
        <a:spcBef>
          <a:spcPct val="0"/>
        </a:spcBef>
        <a:spcAft>
          <a:spcPct val="0"/>
        </a:spcAft>
        <a:defRPr sz="6200">
          <a:solidFill>
            <a:srgbClr val="4D4D4D"/>
          </a:solidFill>
          <a:latin typeface="+mn-lt"/>
          <a:ea typeface="+mn-ea"/>
          <a:cs typeface="+mn-cs"/>
          <a:sym typeface="Palatino" charset="0"/>
        </a:defRPr>
      </a:lvl1pPr>
      <a:lvl2pPr marL="742950" indent="-285750" algn="l" rtl="0" fontAlgn="base">
        <a:spcBef>
          <a:spcPct val="0"/>
        </a:spcBef>
        <a:spcAft>
          <a:spcPct val="0"/>
        </a:spcAft>
        <a:defRPr sz="6200">
          <a:solidFill>
            <a:srgbClr val="4D4D4D"/>
          </a:solidFill>
          <a:latin typeface="+mn-lt"/>
          <a:ea typeface="+mn-ea"/>
          <a:cs typeface="+mn-cs"/>
          <a:sym typeface="Palatino" charset="0"/>
        </a:defRPr>
      </a:lvl2pPr>
      <a:lvl3pPr marL="1143000" indent="-228600" algn="l" rtl="0" fontAlgn="base">
        <a:spcBef>
          <a:spcPct val="0"/>
        </a:spcBef>
        <a:spcAft>
          <a:spcPct val="0"/>
        </a:spcAft>
        <a:defRPr sz="6200">
          <a:solidFill>
            <a:srgbClr val="4D4D4D"/>
          </a:solidFill>
          <a:latin typeface="+mn-lt"/>
          <a:ea typeface="+mn-ea"/>
          <a:cs typeface="+mn-cs"/>
          <a:sym typeface="Palatino" charset="0"/>
        </a:defRPr>
      </a:lvl3pPr>
      <a:lvl4pPr marL="1600200" indent="-228600" algn="l" rtl="0" fontAlgn="base">
        <a:spcBef>
          <a:spcPct val="0"/>
        </a:spcBef>
        <a:spcAft>
          <a:spcPct val="0"/>
        </a:spcAft>
        <a:defRPr sz="6200">
          <a:solidFill>
            <a:srgbClr val="4D4D4D"/>
          </a:solidFill>
          <a:latin typeface="+mn-lt"/>
          <a:ea typeface="+mn-ea"/>
          <a:cs typeface="+mn-cs"/>
          <a:sym typeface="Palatino" charset="0"/>
        </a:defRPr>
      </a:lvl4pPr>
      <a:lvl5pPr marL="2057400" indent="-228600" algn="l" rtl="0" fontAlgn="base">
        <a:spcBef>
          <a:spcPct val="0"/>
        </a:spcBef>
        <a:spcAft>
          <a:spcPct val="0"/>
        </a:spcAft>
        <a:defRPr sz="6200">
          <a:solidFill>
            <a:srgbClr val="4D4D4D"/>
          </a:solidFill>
          <a:latin typeface="+mn-lt"/>
          <a:ea typeface="+mn-ea"/>
          <a:cs typeface="+mn-cs"/>
          <a:sym typeface="Palatino" charset="0"/>
        </a:defRPr>
      </a:lvl5pPr>
      <a:lvl6pPr marL="1431803" algn="l" rtl="0" eaLnBrk="1" fontAlgn="base" hangingPunct="1">
        <a:spcBef>
          <a:spcPct val="0"/>
        </a:spcBef>
        <a:spcAft>
          <a:spcPct val="0"/>
        </a:spcAft>
        <a:defRPr sz="6200">
          <a:solidFill>
            <a:srgbClr val="4D4D4D"/>
          </a:solidFill>
          <a:latin typeface="+mn-lt"/>
          <a:ea typeface="+mn-ea"/>
          <a:cs typeface="+mn-cs"/>
          <a:sym typeface="Palatino" charset="0"/>
        </a:defRPr>
      </a:lvl6pPr>
      <a:lvl7pPr marL="2863624" algn="l" rtl="0" eaLnBrk="1" fontAlgn="base" hangingPunct="1">
        <a:spcBef>
          <a:spcPct val="0"/>
        </a:spcBef>
        <a:spcAft>
          <a:spcPct val="0"/>
        </a:spcAft>
        <a:defRPr sz="6200">
          <a:solidFill>
            <a:srgbClr val="4D4D4D"/>
          </a:solidFill>
          <a:latin typeface="+mn-lt"/>
          <a:ea typeface="+mn-ea"/>
          <a:cs typeface="+mn-cs"/>
          <a:sym typeface="Palatino" charset="0"/>
        </a:defRPr>
      </a:lvl7pPr>
      <a:lvl8pPr marL="4295428" algn="l" rtl="0" eaLnBrk="1" fontAlgn="base" hangingPunct="1">
        <a:spcBef>
          <a:spcPct val="0"/>
        </a:spcBef>
        <a:spcAft>
          <a:spcPct val="0"/>
        </a:spcAft>
        <a:defRPr sz="6200">
          <a:solidFill>
            <a:srgbClr val="4D4D4D"/>
          </a:solidFill>
          <a:latin typeface="+mn-lt"/>
          <a:ea typeface="+mn-ea"/>
          <a:cs typeface="+mn-cs"/>
          <a:sym typeface="Palatino" charset="0"/>
        </a:defRPr>
      </a:lvl8pPr>
      <a:lvl9pPr marL="5727253" algn="l" rtl="0" eaLnBrk="1" fontAlgn="base" hangingPunct="1">
        <a:spcBef>
          <a:spcPct val="0"/>
        </a:spcBef>
        <a:spcAft>
          <a:spcPct val="0"/>
        </a:spcAft>
        <a:defRPr sz="6200">
          <a:solidFill>
            <a:srgbClr val="4D4D4D"/>
          </a:solidFill>
          <a:latin typeface="+mn-lt"/>
          <a:ea typeface="+mn-ea"/>
          <a:cs typeface="+mn-cs"/>
          <a:sym typeface="Palatino" charset="0"/>
        </a:defRPr>
      </a:lvl9pPr>
    </p:bodyStyle>
    <p:otherStyle>
      <a:defPPr>
        <a:defRPr lang="en-US"/>
      </a:defPPr>
      <a:lvl1pPr marL="0" algn="l" defTabSz="2863624" rtl="0" eaLnBrk="1" latinLnBrk="0" hangingPunct="1">
        <a:defRPr sz="5800" kern="1200">
          <a:solidFill>
            <a:schemeClr val="tx1"/>
          </a:solidFill>
          <a:latin typeface="+mn-lt"/>
          <a:ea typeface="+mn-ea"/>
          <a:cs typeface="+mn-cs"/>
        </a:defRPr>
      </a:lvl1pPr>
      <a:lvl2pPr marL="1431803" algn="l" defTabSz="2863624" rtl="0" eaLnBrk="1" latinLnBrk="0" hangingPunct="1">
        <a:defRPr sz="5800" kern="1200">
          <a:solidFill>
            <a:schemeClr val="tx1"/>
          </a:solidFill>
          <a:latin typeface="+mn-lt"/>
          <a:ea typeface="+mn-ea"/>
          <a:cs typeface="+mn-cs"/>
        </a:defRPr>
      </a:lvl2pPr>
      <a:lvl3pPr marL="2863624" algn="l" defTabSz="2863624" rtl="0" eaLnBrk="1" latinLnBrk="0" hangingPunct="1">
        <a:defRPr sz="5800" kern="1200">
          <a:solidFill>
            <a:schemeClr val="tx1"/>
          </a:solidFill>
          <a:latin typeface="+mn-lt"/>
          <a:ea typeface="+mn-ea"/>
          <a:cs typeface="+mn-cs"/>
        </a:defRPr>
      </a:lvl3pPr>
      <a:lvl4pPr marL="4295428" algn="l" defTabSz="2863624" rtl="0" eaLnBrk="1" latinLnBrk="0" hangingPunct="1">
        <a:defRPr sz="5800" kern="1200">
          <a:solidFill>
            <a:schemeClr val="tx1"/>
          </a:solidFill>
          <a:latin typeface="+mn-lt"/>
          <a:ea typeface="+mn-ea"/>
          <a:cs typeface="+mn-cs"/>
        </a:defRPr>
      </a:lvl4pPr>
      <a:lvl5pPr marL="5727253" algn="l" defTabSz="2863624" rtl="0" eaLnBrk="1" latinLnBrk="0" hangingPunct="1">
        <a:defRPr sz="5800" kern="1200">
          <a:solidFill>
            <a:schemeClr val="tx1"/>
          </a:solidFill>
          <a:latin typeface="+mn-lt"/>
          <a:ea typeface="+mn-ea"/>
          <a:cs typeface="+mn-cs"/>
        </a:defRPr>
      </a:lvl5pPr>
      <a:lvl6pPr marL="7159065" algn="l" defTabSz="2863624" rtl="0" eaLnBrk="1" latinLnBrk="0" hangingPunct="1">
        <a:defRPr sz="5800" kern="1200">
          <a:solidFill>
            <a:schemeClr val="tx1"/>
          </a:solidFill>
          <a:latin typeface="+mn-lt"/>
          <a:ea typeface="+mn-ea"/>
          <a:cs typeface="+mn-cs"/>
        </a:defRPr>
      </a:lvl6pPr>
      <a:lvl7pPr marL="8590882" algn="l" defTabSz="2863624" rtl="0" eaLnBrk="1" latinLnBrk="0" hangingPunct="1">
        <a:defRPr sz="5800" kern="1200">
          <a:solidFill>
            <a:schemeClr val="tx1"/>
          </a:solidFill>
          <a:latin typeface="+mn-lt"/>
          <a:ea typeface="+mn-ea"/>
          <a:cs typeface="+mn-cs"/>
        </a:defRPr>
      </a:lvl7pPr>
      <a:lvl8pPr marL="10022708" algn="l" defTabSz="2863624" rtl="0" eaLnBrk="1" latinLnBrk="0" hangingPunct="1">
        <a:defRPr sz="5800" kern="1200">
          <a:solidFill>
            <a:schemeClr val="tx1"/>
          </a:solidFill>
          <a:latin typeface="+mn-lt"/>
          <a:ea typeface="+mn-ea"/>
          <a:cs typeface="+mn-cs"/>
        </a:defRPr>
      </a:lvl8pPr>
      <a:lvl9pPr marL="11454520" algn="l" defTabSz="2863624" rtl="0" eaLnBrk="1" latinLnBrk="0" hangingPunct="1">
        <a:defRPr sz="5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bwMode="auto">
          <a:xfrm>
            <a:off x="2249488" y="27779663"/>
            <a:ext cx="17860962" cy="5837237"/>
          </a:xfrm>
          <a:prstGeom prst="rect">
            <a:avLst/>
          </a:prstGeom>
          <a:noFill/>
          <a:ln w="12700">
            <a:noFill/>
            <a:miter lim="800000"/>
            <a:headEnd/>
            <a:tailEnd/>
          </a:ln>
          <a:effectLst/>
        </p:spPr>
        <p:txBody>
          <a:bodyPr vert="horz" wrap="square" lIns="159069" tIns="159069" rIns="159069" bIns="159069" numCol="1" anchor="t" anchorCtr="0" compatLnSpc="1">
            <a:prstTxWarp prst="textNoShape">
              <a:avLst/>
            </a:prstTxWarp>
          </a:bodyPr>
          <a:lstStyle/>
          <a:p>
            <a:pPr lvl="0"/>
            <a:r>
              <a:rPr lang="en-US" smtClean="0">
                <a:sym typeface="Copperplate" charset="0"/>
              </a:rPr>
              <a:t>Click to edit Master title style</a:t>
            </a:r>
          </a:p>
        </p:txBody>
      </p:sp>
      <p:sp>
        <p:nvSpPr>
          <p:cNvPr id="15363" name="Rectangle 2"/>
          <p:cNvSpPr>
            <a:spLocks noGrp="1" noChangeArrowheads="1"/>
          </p:cNvSpPr>
          <p:nvPr>
            <p:ph type="body" idx="1"/>
          </p:nvPr>
        </p:nvSpPr>
        <p:spPr bwMode="auto">
          <a:xfrm>
            <a:off x="21824950" y="27779663"/>
            <a:ext cx="14179550" cy="5837237"/>
          </a:xfrm>
          <a:prstGeom prst="rect">
            <a:avLst/>
          </a:prstGeom>
          <a:noFill/>
          <a:ln w="12700">
            <a:noFill/>
            <a:miter lim="800000"/>
            <a:headEnd/>
            <a:tailEnd/>
          </a:ln>
          <a:effectLst/>
        </p:spPr>
        <p:txBody>
          <a:bodyPr vert="horz" wrap="square" lIns="159069" tIns="159069" rIns="159069" bIns="159069" numCol="1" anchor="t"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4440" r:id="rId1"/>
    <p:sldLayoutId id="2147484441" r:id="rId2"/>
    <p:sldLayoutId id="2147484442" r:id="rId3"/>
    <p:sldLayoutId id="2147484443" r:id="rId4"/>
    <p:sldLayoutId id="2147484444" r:id="rId5"/>
    <p:sldLayoutId id="2147484445" r:id="rId6"/>
    <p:sldLayoutId id="2147484446" r:id="rId7"/>
    <p:sldLayoutId id="2147484447" r:id="rId8"/>
    <p:sldLayoutId id="2147484448" r:id="rId9"/>
    <p:sldLayoutId id="2147484449" r:id="rId10"/>
    <p:sldLayoutId id="2147484450" r:id="rId11"/>
  </p:sldLayoutIdLst>
  <p:transition/>
  <p:txStyles>
    <p:titleStyle>
      <a:lvl1pPr algn="l" rtl="0" fontAlgn="base">
        <a:spcBef>
          <a:spcPct val="0"/>
        </a:spcBef>
        <a:spcAft>
          <a:spcPct val="0"/>
        </a:spcAft>
        <a:defRPr sz="14700">
          <a:solidFill>
            <a:srgbClr val="000000"/>
          </a:solidFill>
          <a:latin typeface="+mj-lt"/>
          <a:ea typeface="+mj-ea"/>
          <a:cs typeface="+mj-cs"/>
          <a:sym typeface="Copperplate" charset="0"/>
        </a:defRPr>
      </a:lvl1pPr>
      <a:lvl2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2pPr>
      <a:lvl3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3pPr>
      <a:lvl4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4pPr>
      <a:lvl5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5pPr>
      <a:lvl6pPr marL="1431732"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6pPr>
      <a:lvl7pPr marL="2863477"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7pPr>
      <a:lvl8pPr marL="4295209"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8pPr>
      <a:lvl9pPr marL="5726963"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9pPr>
    </p:titleStyle>
    <p:bodyStyle>
      <a:lvl1pPr marL="342900" indent="-342900" algn="l" rtl="0" fontAlgn="base">
        <a:spcBef>
          <a:spcPct val="0"/>
        </a:spcBef>
        <a:spcAft>
          <a:spcPct val="0"/>
        </a:spcAft>
        <a:defRPr sz="6200">
          <a:solidFill>
            <a:srgbClr val="4D4D4D"/>
          </a:solidFill>
          <a:latin typeface="+mn-lt"/>
          <a:ea typeface="+mn-ea"/>
          <a:cs typeface="+mn-cs"/>
          <a:sym typeface="Palatino" charset="0"/>
        </a:defRPr>
      </a:lvl1pPr>
      <a:lvl2pPr marL="742950" indent="-285750" algn="l" rtl="0" fontAlgn="base">
        <a:spcBef>
          <a:spcPct val="0"/>
        </a:spcBef>
        <a:spcAft>
          <a:spcPct val="0"/>
        </a:spcAft>
        <a:defRPr sz="6200">
          <a:solidFill>
            <a:srgbClr val="4D4D4D"/>
          </a:solidFill>
          <a:latin typeface="+mn-lt"/>
          <a:ea typeface="+mn-ea"/>
          <a:cs typeface="+mn-cs"/>
          <a:sym typeface="Palatino" charset="0"/>
        </a:defRPr>
      </a:lvl2pPr>
      <a:lvl3pPr marL="1143000" indent="-228600" algn="l" rtl="0" fontAlgn="base">
        <a:spcBef>
          <a:spcPct val="0"/>
        </a:spcBef>
        <a:spcAft>
          <a:spcPct val="0"/>
        </a:spcAft>
        <a:defRPr sz="6200">
          <a:solidFill>
            <a:srgbClr val="4D4D4D"/>
          </a:solidFill>
          <a:latin typeface="+mn-lt"/>
          <a:ea typeface="+mn-ea"/>
          <a:cs typeface="+mn-cs"/>
          <a:sym typeface="Palatino" charset="0"/>
        </a:defRPr>
      </a:lvl3pPr>
      <a:lvl4pPr marL="1600200" indent="-228600" algn="l" rtl="0" fontAlgn="base">
        <a:spcBef>
          <a:spcPct val="0"/>
        </a:spcBef>
        <a:spcAft>
          <a:spcPct val="0"/>
        </a:spcAft>
        <a:defRPr sz="6200">
          <a:solidFill>
            <a:srgbClr val="4D4D4D"/>
          </a:solidFill>
          <a:latin typeface="+mn-lt"/>
          <a:ea typeface="+mn-ea"/>
          <a:cs typeface="+mn-cs"/>
          <a:sym typeface="Palatino" charset="0"/>
        </a:defRPr>
      </a:lvl4pPr>
      <a:lvl5pPr marL="2057400" indent="-228600" algn="l" rtl="0" fontAlgn="base">
        <a:spcBef>
          <a:spcPct val="0"/>
        </a:spcBef>
        <a:spcAft>
          <a:spcPct val="0"/>
        </a:spcAft>
        <a:defRPr sz="6200">
          <a:solidFill>
            <a:srgbClr val="4D4D4D"/>
          </a:solidFill>
          <a:latin typeface="+mn-lt"/>
          <a:ea typeface="+mn-ea"/>
          <a:cs typeface="+mn-cs"/>
          <a:sym typeface="Palatino" charset="0"/>
        </a:defRPr>
      </a:lvl5pPr>
      <a:lvl6pPr marL="1431732" algn="l" rtl="0" eaLnBrk="1" fontAlgn="base" hangingPunct="1">
        <a:spcBef>
          <a:spcPct val="0"/>
        </a:spcBef>
        <a:spcAft>
          <a:spcPct val="0"/>
        </a:spcAft>
        <a:defRPr sz="6200">
          <a:solidFill>
            <a:srgbClr val="4D4D4D"/>
          </a:solidFill>
          <a:latin typeface="+mn-lt"/>
          <a:ea typeface="+mn-ea"/>
          <a:cs typeface="+mn-cs"/>
          <a:sym typeface="Palatino" charset="0"/>
        </a:defRPr>
      </a:lvl6pPr>
      <a:lvl7pPr marL="2863477" algn="l" rtl="0" eaLnBrk="1" fontAlgn="base" hangingPunct="1">
        <a:spcBef>
          <a:spcPct val="0"/>
        </a:spcBef>
        <a:spcAft>
          <a:spcPct val="0"/>
        </a:spcAft>
        <a:defRPr sz="6200">
          <a:solidFill>
            <a:srgbClr val="4D4D4D"/>
          </a:solidFill>
          <a:latin typeface="+mn-lt"/>
          <a:ea typeface="+mn-ea"/>
          <a:cs typeface="+mn-cs"/>
          <a:sym typeface="Palatino" charset="0"/>
        </a:defRPr>
      </a:lvl7pPr>
      <a:lvl8pPr marL="4295209" algn="l" rtl="0" eaLnBrk="1" fontAlgn="base" hangingPunct="1">
        <a:spcBef>
          <a:spcPct val="0"/>
        </a:spcBef>
        <a:spcAft>
          <a:spcPct val="0"/>
        </a:spcAft>
        <a:defRPr sz="6200">
          <a:solidFill>
            <a:srgbClr val="4D4D4D"/>
          </a:solidFill>
          <a:latin typeface="+mn-lt"/>
          <a:ea typeface="+mn-ea"/>
          <a:cs typeface="+mn-cs"/>
          <a:sym typeface="Palatino" charset="0"/>
        </a:defRPr>
      </a:lvl8pPr>
      <a:lvl9pPr marL="5726963" algn="l" rtl="0" eaLnBrk="1" fontAlgn="base" hangingPunct="1">
        <a:spcBef>
          <a:spcPct val="0"/>
        </a:spcBef>
        <a:spcAft>
          <a:spcPct val="0"/>
        </a:spcAft>
        <a:defRPr sz="6200">
          <a:solidFill>
            <a:srgbClr val="4D4D4D"/>
          </a:solidFill>
          <a:latin typeface="+mn-lt"/>
          <a:ea typeface="+mn-ea"/>
          <a:cs typeface="+mn-cs"/>
          <a:sym typeface="Palatino" charset="0"/>
        </a:defRPr>
      </a:lvl9pPr>
    </p:bodyStyle>
    <p:otherStyle>
      <a:defPPr>
        <a:defRPr lang="en-US"/>
      </a:defPPr>
      <a:lvl1pPr marL="0" algn="l" defTabSz="2863477" rtl="0" eaLnBrk="1" latinLnBrk="0" hangingPunct="1">
        <a:defRPr sz="5800" kern="1200">
          <a:solidFill>
            <a:schemeClr val="tx1"/>
          </a:solidFill>
          <a:latin typeface="+mn-lt"/>
          <a:ea typeface="+mn-ea"/>
          <a:cs typeface="+mn-cs"/>
        </a:defRPr>
      </a:lvl1pPr>
      <a:lvl2pPr marL="1431732" algn="l" defTabSz="2863477" rtl="0" eaLnBrk="1" latinLnBrk="0" hangingPunct="1">
        <a:defRPr sz="5800" kern="1200">
          <a:solidFill>
            <a:schemeClr val="tx1"/>
          </a:solidFill>
          <a:latin typeface="+mn-lt"/>
          <a:ea typeface="+mn-ea"/>
          <a:cs typeface="+mn-cs"/>
        </a:defRPr>
      </a:lvl2pPr>
      <a:lvl3pPr marL="2863477" algn="l" defTabSz="2863477" rtl="0" eaLnBrk="1" latinLnBrk="0" hangingPunct="1">
        <a:defRPr sz="5800" kern="1200">
          <a:solidFill>
            <a:schemeClr val="tx1"/>
          </a:solidFill>
          <a:latin typeface="+mn-lt"/>
          <a:ea typeface="+mn-ea"/>
          <a:cs typeface="+mn-cs"/>
        </a:defRPr>
      </a:lvl3pPr>
      <a:lvl4pPr marL="4295209" algn="l" defTabSz="2863477" rtl="0" eaLnBrk="1" latinLnBrk="0" hangingPunct="1">
        <a:defRPr sz="5800" kern="1200">
          <a:solidFill>
            <a:schemeClr val="tx1"/>
          </a:solidFill>
          <a:latin typeface="+mn-lt"/>
          <a:ea typeface="+mn-ea"/>
          <a:cs typeface="+mn-cs"/>
        </a:defRPr>
      </a:lvl4pPr>
      <a:lvl5pPr marL="5726963" algn="l" defTabSz="2863477" rtl="0" eaLnBrk="1" latinLnBrk="0" hangingPunct="1">
        <a:defRPr sz="5800" kern="1200">
          <a:solidFill>
            <a:schemeClr val="tx1"/>
          </a:solidFill>
          <a:latin typeface="+mn-lt"/>
          <a:ea typeface="+mn-ea"/>
          <a:cs typeface="+mn-cs"/>
        </a:defRPr>
      </a:lvl5pPr>
      <a:lvl6pPr marL="7158700" algn="l" defTabSz="2863477" rtl="0" eaLnBrk="1" latinLnBrk="0" hangingPunct="1">
        <a:defRPr sz="5800" kern="1200">
          <a:solidFill>
            <a:schemeClr val="tx1"/>
          </a:solidFill>
          <a:latin typeface="+mn-lt"/>
          <a:ea typeface="+mn-ea"/>
          <a:cs typeface="+mn-cs"/>
        </a:defRPr>
      </a:lvl6pPr>
      <a:lvl7pPr marL="8590445" algn="l" defTabSz="2863477" rtl="0" eaLnBrk="1" latinLnBrk="0" hangingPunct="1">
        <a:defRPr sz="5800" kern="1200">
          <a:solidFill>
            <a:schemeClr val="tx1"/>
          </a:solidFill>
          <a:latin typeface="+mn-lt"/>
          <a:ea typeface="+mn-ea"/>
          <a:cs typeface="+mn-cs"/>
        </a:defRPr>
      </a:lvl7pPr>
      <a:lvl8pPr marL="10022195" algn="l" defTabSz="2863477" rtl="0" eaLnBrk="1" latinLnBrk="0" hangingPunct="1">
        <a:defRPr sz="5800" kern="1200">
          <a:solidFill>
            <a:schemeClr val="tx1"/>
          </a:solidFill>
          <a:latin typeface="+mn-lt"/>
          <a:ea typeface="+mn-ea"/>
          <a:cs typeface="+mn-cs"/>
        </a:defRPr>
      </a:lvl8pPr>
      <a:lvl9pPr marL="11453931" algn="l" defTabSz="2863477" rtl="0" eaLnBrk="1" latinLnBrk="0" hangingPunct="1">
        <a:defRPr sz="5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Lst>
  <p:transition/>
  <p:txStyles>
    <p:titleStyle>
      <a:lvl1pPr algn="l" rtl="0" fontAlgn="base">
        <a:spcBef>
          <a:spcPct val="0"/>
        </a:spcBef>
        <a:spcAft>
          <a:spcPct val="0"/>
        </a:spcAft>
        <a:defRPr sz="14700">
          <a:solidFill>
            <a:srgbClr val="000000"/>
          </a:solidFill>
          <a:latin typeface="+mj-lt"/>
          <a:ea typeface="+mj-ea"/>
          <a:cs typeface="+mj-cs"/>
          <a:sym typeface="Copperplate" charset="0"/>
        </a:defRPr>
      </a:lvl1pPr>
      <a:lvl2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2pPr>
      <a:lvl3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3pPr>
      <a:lvl4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4pPr>
      <a:lvl5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5pPr>
      <a:lvl6pPr marL="1431656"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6pPr>
      <a:lvl7pPr marL="2863330"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7pPr>
      <a:lvl8pPr marL="4294991"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8pPr>
      <a:lvl9pPr marL="5726669"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9pPr>
    </p:titleStyle>
    <p:bodyStyle>
      <a:lvl1pPr marL="342900" indent="-342900" algn="l" rtl="0" fontAlgn="base">
        <a:spcBef>
          <a:spcPct val="0"/>
        </a:spcBef>
        <a:spcAft>
          <a:spcPct val="0"/>
        </a:spcAft>
        <a:defRPr sz="6200">
          <a:solidFill>
            <a:srgbClr val="4D4D4D"/>
          </a:solidFill>
          <a:latin typeface="+mn-lt"/>
          <a:ea typeface="+mn-ea"/>
          <a:cs typeface="+mn-cs"/>
          <a:sym typeface="Palatino" charset="0"/>
        </a:defRPr>
      </a:lvl1pPr>
      <a:lvl2pPr marL="742950" indent="-285750" algn="l" rtl="0" fontAlgn="base">
        <a:spcBef>
          <a:spcPct val="0"/>
        </a:spcBef>
        <a:spcAft>
          <a:spcPct val="0"/>
        </a:spcAft>
        <a:defRPr sz="6200">
          <a:solidFill>
            <a:srgbClr val="4D4D4D"/>
          </a:solidFill>
          <a:latin typeface="+mn-lt"/>
          <a:ea typeface="+mn-ea"/>
          <a:cs typeface="+mn-cs"/>
          <a:sym typeface="Palatino" charset="0"/>
        </a:defRPr>
      </a:lvl2pPr>
      <a:lvl3pPr marL="1143000" indent="-228600" algn="l" rtl="0" fontAlgn="base">
        <a:spcBef>
          <a:spcPct val="0"/>
        </a:spcBef>
        <a:spcAft>
          <a:spcPct val="0"/>
        </a:spcAft>
        <a:defRPr sz="6200">
          <a:solidFill>
            <a:srgbClr val="4D4D4D"/>
          </a:solidFill>
          <a:latin typeface="+mn-lt"/>
          <a:ea typeface="+mn-ea"/>
          <a:cs typeface="+mn-cs"/>
          <a:sym typeface="Palatino" charset="0"/>
        </a:defRPr>
      </a:lvl3pPr>
      <a:lvl4pPr marL="1600200" indent="-228600" algn="l" rtl="0" fontAlgn="base">
        <a:spcBef>
          <a:spcPct val="0"/>
        </a:spcBef>
        <a:spcAft>
          <a:spcPct val="0"/>
        </a:spcAft>
        <a:defRPr sz="6200">
          <a:solidFill>
            <a:srgbClr val="4D4D4D"/>
          </a:solidFill>
          <a:latin typeface="+mn-lt"/>
          <a:ea typeface="+mn-ea"/>
          <a:cs typeface="+mn-cs"/>
          <a:sym typeface="Palatino" charset="0"/>
        </a:defRPr>
      </a:lvl4pPr>
      <a:lvl5pPr marL="2057400" indent="-228600" algn="l" rtl="0" fontAlgn="base">
        <a:spcBef>
          <a:spcPct val="0"/>
        </a:spcBef>
        <a:spcAft>
          <a:spcPct val="0"/>
        </a:spcAft>
        <a:defRPr sz="6200">
          <a:solidFill>
            <a:srgbClr val="4D4D4D"/>
          </a:solidFill>
          <a:latin typeface="+mn-lt"/>
          <a:ea typeface="+mn-ea"/>
          <a:cs typeface="+mn-cs"/>
          <a:sym typeface="Palatino" charset="0"/>
        </a:defRPr>
      </a:lvl5pPr>
      <a:lvl6pPr marL="1431656" algn="l" rtl="0" eaLnBrk="1" fontAlgn="base" hangingPunct="1">
        <a:spcBef>
          <a:spcPct val="0"/>
        </a:spcBef>
        <a:spcAft>
          <a:spcPct val="0"/>
        </a:spcAft>
        <a:defRPr sz="6200">
          <a:solidFill>
            <a:srgbClr val="4D4D4D"/>
          </a:solidFill>
          <a:latin typeface="+mn-lt"/>
          <a:ea typeface="+mn-ea"/>
          <a:cs typeface="+mn-cs"/>
          <a:sym typeface="Palatino" charset="0"/>
        </a:defRPr>
      </a:lvl6pPr>
      <a:lvl7pPr marL="2863330" algn="l" rtl="0" eaLnBrk="1" fontAlgn="base" hangingPunct="1">
        <a:spcBef>
          <a:spcPct val="0"/>
        </a:spcBef>
        <a:spcAft>
          <a:spcPct val="0"/>
        </a:spcAft>
        <a:defRPr sz="6200">
          <a:solidFill>
            <a:srgbClr val="4D4D4D"/>
          </a:solidFill>
          <a:latin typeface="+mn-lt"/>
          <a:ea typeface="+mn-ea"/>
          <a:cs typeface="+mn-cs"/>
          <a:sym typeface="Palatino" charset="0"/>
        </a:defRPr>
      </a:lvl7pPr>
      <a:lvl8pPr marL="4294991" algn="l" rtl="0" eaLnBrk="1" fontAlgn="base" hangingPunct="1">
        <a:spcBef>
          <a:spcPct val="0"/>
        </a:spcBef>
        <a:spcAft>
          <a:spcPct val="0"/>
        </a:spcAft>
        <a:defRPr sz="6200">
          <a:solidFill>
            <a:srgbClr val="4D4D4D"/>
          </a:solidFill>
          <a:latin typeface="+mn-lt"/>
          <a:ea typeface="+mn-ea"/>
          <a:cs typeface="+mn-cs"/>
          <a:sym typeface="Palatino" charset="0"/>
        </a:defRPr>
      </a:lvl8pPr>
      <a:lvl9pPr marL="5726669" algn="l" rtl="0" eaLnBrk="1" fontAlgn="base" hangingPunct="1">
        <a:spcBef>
          <a:spcPct val="0"/>
        </a:spcBef>
        <a:spcAft>
          <a:spcPct val="0"/>
        </a:spcAft>
        <a:defRPr sz="6200">
          <a:solidFill>
            <a:srgbClr val="4D4D4D"/>
          </a:solidFill>
          <a:latin typeface="+mn-lt"/>
          <a:ea typeface="+mn-ea"/>
          <a:cs typeface="+mn-cs"/>
          <a:sym typeface="Palatino" charset="0"/>
        </a:defRPr>
      </a:lvl9pPr>
    </p:bodyStyle>
    <p:otherStyle>
      <a:defPPr>
        <a:defRPr lang="en-US"/>
      </a:defPPr>
      <a:lvl1pPr marL="0" algn="l" defTabSz="2863330" rtl="0" eaLnBrk="1" latinLnBrk="0" hangingPunct="1">
        <a:defRPr sz="5800" kern="1200">
          <a:solidFill>
            <a:schemeClr val="tx1"/>
          </a:solidFill>
          <a:latin typeface="+mn-lt"/>
          <a:ea typeface="+mn-ea"/>
          <a:cs typeface="+mn-cs"/>
        </a:defRPr>
      </a:lvl1pPr>
      <a:lvl2pPr marL="1431656" algn="l" defTabSz="2863330" rtl="0" eaLnBrk="1" latinLnBrk="0" hangingPunct="1">
        <a:defRPr sz="5800" kern="1200">
          <a:solidFill>
            <a:schemeClr val="tx1"/>
          </a:solidFill>
          <a:latin typeface="+mn-lt"/>
          <a:ea typeface="+mn-ea"/>
          <a:cs typeface="+mn-cs"/>
        </a:defRPr>
      </a:lvl2pPr>
      <a:lvl3pPr marL="2863330" algn="l" defTabSz="2863330" rtl="0" eaLnBrk="1" latinLnBrk="0" hangingPunct="1">
        <a:defRPr sz="5800" kern="1200">
          <a:solidFill>
            <a:schemeClr val="tx1"/>
          </a:solidFill>
          <a:latin typeface="+mn-lt"/>
          <a:ea typeface="+mn-ea"/>
          <a:cs typeface="+mn-cs"/>
        </a:defRPr>
      </a:lvl3pPr>
      <a:lvl4pPr marL="4294991" algn="l" defTabSz="2863330" rtl="0" eaLnBrk="1" latinLnBrk="0" hangingPunct="1">
        <a:defRPr sz="5800" kern="1200">
          <a:solidFill>
            <a:schemeClr val="tx1"/>
          </a:solidFill>
          <a:latin typeface="+mn-lt"/>
          <a:ea typeface="+mn-ea"/>
          <a:cs typeface="+mn-cs"/>
        </a:defRPr>
      </a:lvl4pPr>
      <a:lvl5pPr marL="5726669" algn="l" defTabSz="2863330" rtl="0" eaLnBrk="1" latinLnBrk="0" hangingPunct="1">
        <a:defRPr sz="5800" kern="1200">
          <a:solidFill>
            <a:schemeClr val="tx1"/>
          </a:solidFill>
          <a:latin typeface="+mn-lt"/>
          <a:ea typeface="+mn-ea"/>
          <a:cs typeface="+mn-cs"/>
        </a:defRPr>
      </a:lvl5pPr>
      <a:lvl6pPr marL="7158334" algn="l" defTabSz="2863330" rtl="0" eaLnBrk="1" latinLnBrk="0" hangingPunct="1">
        <a:defRPr sz="5800" kern="1200">
          <a:solidFill>
            <a:schemeClr val="tx1"/>
          </a:solidFill>
          <a:latin typeface="+mn-lt"/>
          <a:ea typeface="+mn-ea"/>
          <a:cs typeface="+mn-cs"/>
        </a:defRPr>
      </a:lvl6pPr>
      <a:lvl7pPr marL="8590004" algn="l" defTabSz="2863330" rtl="0" eaLnBrk="1" latinLnBrk="0" hangingPunct="1">
        <a:defRPr sz="5800" kern="1200">
          <a:solidFill>
            <a:schemeClr val="tx1"/>
          </a:solidFill>
          <a:latin typeface="+mn-lt"/>
          <a:ea typeface="+mn-ea"/>
          <a:cs typeface="+mn-cs"/>
        </a:defRPr>
      </a:lvl7pPr>
      <a:lvl8pPr marL="10021682" algn="l" defTabSz="2863330" rtl="0" eaLnBrk="1" latinLnBrk="0" hangingPunct="1">
        <a:defRPr sz="5800" kern="1200">
          <a:solidFill>
            <a:schemeClr val="tx1"/>
          </a:solidFill>
          <a:latin typeface="+mn-lt"/>
          <a:ea typeface="+mn-ea"/>
          <a:cs typeface="+mn-cs"/>
        </a:defRPr>
      </a:lvl8pPr>
      <a:lvl9pPr marL="11453347" algn="l" defTabSz="2863330" rtl="0" eaLnBrk="1" latinLnBrk="0" hangingPunct="1">
        <a:defRPr sz="5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Lst>
  <p:transition/>
  <p:txStyles>
    <p:titleStyle>
      <a:lvl1pPr algn="l" rtl="0" fontAlgn="base">
        <a:spcBef>
          <a:spcPct val="0"/>
        </a:spcBef>
        <a:spcAft>
          <a:spcPct val="0"/>
        </a:spcAft>
        <a:defRPr sz="14700">
          <a:solidFill>
            <a:srgbClr val="000000"/>
          </a:solidFill>
          <a:latin typeface="+mj-lt"/>
          <a:ea typeface="+mj-ea"/>
          <a:cs typeface="+mj-cs"/>
          <a:sym typeface="Copperplate" charset="0"/>
        </a:defRPr>
      </a:lvl1pPr>
      <a:lvl2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2pPr>
      <a:lvl3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3pPr>
      <a:lvl4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4pPr>
      <a:lvl5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5pPr>
      <a:lvl6pPr marL="1431585"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6pPr>
      <a:lvl7pPr marL="2863183"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7pPr>
      <a:lvl8pPr marL="4294772"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8pPr>
      <a:lvl9pPr marL="5726375"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9pPr>
    </p:titleStyle>
    <p:bodyStyle>
      <a:lvl1pPr marL="342900" indent="-342900" algn="l" rtl="0" fontAlgn="base">
        <a:spcBef>
          <a:spcPct val="0"/>
        </a:spcBef>
        <a:spcAft>
          <a:spcPct val="0"/>
        </a:spcAft>
        <a:defRPr sz="6200">
          <a:solidFill>
            <a:srgbClr val="4D4D4D"/>
          </a:solidFill>
          <a:latin typeface="+mn-lt"/>
          <a:ea typeface="+mn-ea"/>
          <a:cs typeface="+mn-cs"/>
          <a:sym typeface="Palatino" charset="0"/>
        </a:defRPr>
      </a:lvl1pPr>
      <a:lvl2pPr marL="742950" indent="-285750" algn="l" rtl="0" fontAlgn="base">
        <a:spcBef>
          <a:spcPct val="0"/>
        </a:spcBef>
        <a:spcAft>
          <a:spcPct val="0"/>
        </a:spcAft>
        <a:defRPr sz="6200">
          <a:solidFill>
            <a:srgbClr val="4D4D4D"/>
          </a:solidFill>
          <a:latin typeface="+mn-lt"/>
          <a:ea typeface="+mn-ea"/>
          <a:cs typeface="+mn-cs"/>
          <a:sym typeface="Palatino" charset="0"/>
        </a:defRPr>
      </a:lvl2pPr>
      <a:lvl3pPr marL="1143000" indent="-228600" algn="l" rtl="0" fontAlgn="base">
        <a:spcBef>
          <a:spcPct val="0"/>
        </a:spcBef>
        <a:spcAft>
          <a:spcPct val="0"/>
        </a:spcAft>
        <a:defRPr sz="6200">
          <a:solidFill>
            <a:srgbClr val="4D4D4D"/>
          </a:solidFill>
          <a:latin typeface="+mn-lt"/>
          <a:ea typeface="+mn-ea"/>
          <a:cs typeface="+mn-cs"/>
          <a:sym typeface="Palatino" charset="0"/>
        </a:defRPr>
      </a:lvl3pPr>
      <a:lvl4pPr marL="1600200" indent="-228600" algn="l" rtl="0" fontAlgn="base">
        <a:spcBef>
          <a:spcPct val="0"/>
        </a:spcBef>
        <a:spcAft>
          <a:spcPct val="0"/>
        </a:spcAft>
        <a:defRPr sz="6200">
          <a:solidFill>
            <a:srgbClr val="4D4D4D"/>
          </a:solidFill>
          <a:latin typeface="+mn-lt"/>
          <a:ea typeface="+mn-ea"/>
          <a:cs typeface="+mn-cs"/>
          <a:sym typeface="Palatino" charset="0"/>
        </a:defRPr>
      </a:lvl4pPr>
      <a:lvl5pPr marL="2057400" indent="-228600" algn="l" rtl="0" fontAlgn="base">
        <a:spcBef>
          <a:spcPct val="0"/>
        </a:spcBef>
        <a:spcAft>
          <a:spcPct val="0"/>
        </a:spcAft>
        <a:defRPr sz="6200">
          <a:solidFill>
            <a:srgbClr val="4D4D4D"/>
          </a:solidFill>
          <a:latin typeface="+mn-lt"/>
          <a:ea typeface="+mn-ea"/>
          <a:cs typeface="+mn-cs"/>
          <a:sym typeface="Palatino" charset="0"/>
        </a:defRPr>
      </a:lvl5pPr>
      <a:lvl6pPr marL="1431585" algn="l" rtl="0" eaLnBrk="1" fontAlgn="base" hangingPunct="1">
        <a:spcBef>
          <a:spcPct val="0"/>
        </a:spcBef>
        <a:spcAft>
          <a:spcPct val="0"/>
        </a:spcAft>
        <a:defRPr sz="6200">
          <a:solidFill>
            <a:srgbClr val="4D4D4D"/>
          </a:solidFill>
          <a:latin typeface="+mn-lt"/>
          <a:ea typeface="+mn-ea"/>
          <a:cs typeface="+mn-cs"/>
          <a:sym typeface="Palatino" charset="0"/>
        </a:defRPr>
      </a:lvl6pPr>
      <a:lvl7pPr marL="2863183" algn="l" rtl="0" eaLnBrk="1" fontAlgn="base" hangingPunct="1">
        <a:spcBef>
          <a:spcPct val="0"/>
        </a:spcBef>
        <a:spcAft>
          <a:spcPct val="0"/>
        </a:spcAft>
        <a:defRPr sz="6200">
          <a:solidFill>
            <a:srgbClr val="4D4D4D"/>
          </a:solidFill>
          <a:latin typeface="+mn-lt"/>
          <a:ea typeface="+mn-ea"/>
          <a:cs typeface="+mn-cs"/>
          <a:sym typeface="Palatino" charset="0"/>
        </a:defRPr>
      </a:lvl7pPr>
      <a:lvl8pPr marL="4294772" algn="l" rtl="0" eaLnBrk="1" fontAlgn="base" hangingPunct="1">
        <a:spcBef>
          <a:spcPct val="0"/>
        </a:spcBef>
        <a:spcAft>
          <a:spcPct val="0"/>
        </a:spcAft>
        <a:defRPr sz="6200">
          <a:solidFill>
            <a:srgbClr val="4D4D4D"/>
          </a:solidFill>
          <a:latin typeface="+mn-lt"/>
          <a:ea typeface="+mn-ea"/>
          <a:cs typeface="+mn-cs"/>
          <a:sym typeface="Palatino" charset="0"/>
        </a:defRPr>
      </a:lvl8pPr>
      <a:lvl9pPr marL="5726375" algn="l" rtl="0" eaLnBrk="1" fontAlgn="base" hangingPunct="1">
        <a:spcBef>
          <a:spcPct val="0"/>
        </a:spcBef>
        <a:spcAft>
          <a:spcPct val="0"/>
        </a:spcAft>
        <a:defRPr sz="6200">
          <a:solidFill>
            <a:srgbClr val="4D4D4D"/>
          </a:solidFill>
          <a:latin typeface="+mn-lt"/>
          <a:ea typeface="+mn-ea"/>
          <a:cs typeface="+mn-cs"/>
          <a:sym typeface="Palatino" charset="0"/>
        </a:defRPr>
      </a:lvl9pPr>
    </p:bodyStyle>
    <p:otherStyle>
      <a:defPPr>
        <a:defRPr lang="en-US"/>
      </a:defPPr>
      <a:lvl1pPr marL="0" algn="l" defTabSz="2863183" rtl="0" eaLnBrk="1" latinLnBrk="0" hangingPunct="1">
        <a:defRPr sz="5800" kern="1200">
          <a:solidFill>
            <a:schemeClr val="tx1"/>
          </a:solidFill>
          <a:latin typeface="+mn-lt"/>
          <a:ea typeface="+mn-ea"/>
          <a:cs typeface="+mn-cs"/>
        </a:defRPr>
      </a:lvl1pPr>
      <a:lvl2pPr marL="1431585" algn="l" defTabSz="2863183" rtl="0" eaLnBrk="1" latinLnBrk="0" hangingPunct="1">
        <a:defRPr sz="5800" kern="1200">
          <a:solidFill>
            <a:schemeClr val="tx1"/>
          </a:solidFill>
          <a:latin typeface="+mn-lt"/>
          <a:ea typeface="+mn-ea"/>
          <a:cs typeface="+mn-cs"/>
        </a:defRPr>
      </a:lvl2pPr>
      <a:lvl3pPr marL="2863183" algn="l" defTabSz="2863183" rtl="0" eaLnBrk="1" latinLnBrk="0" hangingPunct="1">
        <a:defRPr sz="5800" kern="1200">
          <a:solidFill>
            <a:schemeClr val="tx1"/>
          </a:solidFill>
          <a:latin typeface="+mn-lt"/>
          <a:ea typeface="+mn-ea"/>
          <a:cs typeface="+mn-cs"/>
        </a:defRPr>
      </a:lvl3pPr>
      <a:lvl4pPr marL="4294772" algn="l" defTabSz="2863183" rtl="0" eaLnBrk="1" latinLnBrk="0" hangingPunct="1">
        <a:defRPr sz="5800" kern="1200">
          <a:solidFill>
            <a:schemeClr val="tx1"/>
          </a:solidFill>
          <a:latin typeface="+mn-lt"/>
          <a:ea typeface="+mn-ea"/>
          <a:cs typeface="+mn-cs"/>
        </a:defRPr>
      </a:lvl4pPr>
      <a:lvl5pPr marL="5726375" algn="l" defTabSz="2863183" rtl="0" eaLnBrk="1" latinLnBrk="0" hangingPunct="1">
        <a:defRPr sz="5800" kern="1200">
          <a:solidFill>
            <a:schemeClr val="tx1"/>
          </a:solidFill>
          <a:latin typeface="+mn-lt"/>
          <a:ea typeface="+mn-ea"/>
          <a:cs typeface="+mn-cs"/>
        </a:defRPr>
      </a:lvl5pPr>
      <a:lvl6pPr marL="7157969" algn="l" defTabSz="2863183" rtl="0" eaLnBrk="1" latinLnBrk="0" hangingPunct="1">
        <a:defRPr sz="5800" kern="1200">
          <a:solidFill>
            <a:schemeClr val="tx1"/>
          </a:solidFill>
          <a:latin typeface="+mn-lt"/>
          <a:ea typeface="+mn-ea"/>
          <a:cs typeface="+mn-cs"/>
        </a:defRPr>
      </a:lvl6pPr>
      <a:lvl7pPr marL="8589563" algn="l" defTabSz="2863183" rtl="0" eaLnBrk="1" latinLnBrk="0" hangingPunct="1">
        <a:defRPr sz="5800" kern="1200">
          <a:solidFill>
            <a:schemeClr val="tx1"/>
          </a:solidFill>
          <a:latin typeface="+mn-lt"/>
          <a:ea typeface="+mn-ea"/>
          <a:cs typeface="+mn-cs"/>
        </a:defRPr>
      </a:lvl7pPr>
      <a:lvl8pPr marL="10021170" algn="l" defTabSz="2863183" rtl="0" eaLnBrk="1" latinLnBrk="0" hangingPunct="1">
        <a:defRPr sz="5800" kern="1200">
          <a:solidFill>
            <a:schemeClr val="tx1"/>
          </a:solidFill>
          <a:latin typeface="+mn-lt"/>
          <a:ea typeface="+mn-ea"/>
          <a:cs typeface="+mn-cs"/>
        </a:defRPr>
      </a:lvl8pPr>
      <a:lvl9pPr marL="11452759" algn="l" defTabSz="2863183" rtl="0" eaLnBrk="1" latinLnBrk="0" hangingPunct="1">
        <a:defRPr sz="5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bwMode="auto">
          <a:xfrm>
            <a:off x="3571875" y="904875"/>
            <a:ext cx="29432250" cy="6108700"/>
          </a:xfrm>
          <a:prstGeom prst="rect">
            <a:avLst/>
          </a:prstGeom>
          <a:noFill/>
          <a:ln w="12700">
            <a:noFill/>
            <a:miter lim="800000"/>
            <a:headEnd/>
            <a:tailEnd/>
          </a:ln>
          <a:effectLst/>
        </p:spPr>
        <p:txBody>
          <a:bodyPr vert="horz" wrap="square" lIns="159043" tIns="159043" rIns="159043" bIns="159043" numCol="1" anchor="b" anchorCtr="0" compatLnSpc="1">
            <a:prstTxWarp prst="textNoShape">
              <a:avLst/>
            </a:prstTxWarp>
          </a:bodyPr>
          <a:lstStyle/>
          <a:p>
            <a:pPr lvl="0"/>
            <a:r>
              <a:rPr lang="en-US" smtClean="0">
                <a:sym typeface="Copperplate" charset="0"/>
              </a:rPr>
              <a:t>Click to edit Master title style</a:t>
            </a:r>
          </a:p>
        </p:txBody>
      </p:sp>
      <p:sp>
        <p:nvSpPr>
          <p:cNvPr id="18435" name="Rectangle 2"/>
          <p:cNvSpPr>
            <a:spLocks noGrp="1" noChangeArrowheads="1"/>
          </p:cNvSpPr>
          <p:nvPr>
            <p:ph type="body" idx="1"/>
          </p:nvPr>
        </p:nvSpPr>
        <p:spPr bwMode="auto">
          <a:xfrm>
            <a:off x="21859875" y="9320213"/>
            <a:ext cx="11144250" cy="22396450"/>
          </a:xfrm>
          <a:prstGeom prst="rect">
            <a:avLst/>
          </a:prstGeom>
          <a:noFill/>
          <a:ln w="12700">
            <a:noFill/>
            <a:miter lim="800000"/>
            <a:headEnd/>
            <a:tailEnd/>
          </a:ln>
          <a:effectLst/>
        </p:spPr>
        <p:txBody>
          <a:bodyPr vert="horz" wrap="square" lIns="159043" tIns="159043" rIns="159043" bIns="159043"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
        <p:nvSpPr>
          <p:cNvPr id="2" name="Line 3"/>
          <p:cNvSpPr>
            <a:spLocks noChangeShapeType="1"/>
          </p:cNvSpPr>
          <p:nvPr/>
        </p:nvSpPr>
        <p:spPr bwMode="auto">
          <a:xfrm>
            <a:off x="4000500" y="7192963"/>
            <a:ext cx="28587700" cy="0"/>
          </a:xfrm>
          <a:prstGeom prst="line">
            <a:avLst/>
          </a:prstGeom>
          <a:noFill/>
          <a:ln w="12700">
            <a:solidFill>
              <a:srgbClr val="A5A59F"/>
            </a:solidFill>
            <a:round/>
            <a:headEnd/>
            <a:tailEnd/>
          </a:ln>
          <a:effectLst>
            <a:outerShdw dist="12699" dir="5400000" algn="ctr" rotWithShape="0">
              <a:schemeClr val="bg2">
                <a:alpha val="81998"/>
              </a:schemeClr>
            </a:outerShdw>
          </a:effectLst>
        </p:spPr>
        <p:txBody>
          <a:bodyPr lIns="286306" tIns="143144" rIns="286306" bIns="143144"/>
          <a:lstStyle/>
          <a:p>
            <a:endParaRPr lang="en-US"/>
          </a:p>
        </p:txBody>
      </p:sp>
    </p:spTree>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Lst>
  <p:transition/>
  <p:txStyles>
    <p:titleStyle>
      <a:lvl1pPr algn="ctr" rtl="0" fontAlgn="base">
        <a:spcBef>
          <a:spcPct val="0"/>
        </a:spcBef>
        <a:spcAft>
          <a:spcPct val="0"/>
        </a:spcAft>
        <a:defRPr sz="20100">
          <a:solidFill>
            <a:srgbClr val="000000"/>
          </a:solidFill>
          <a:latin typeface="+mj-lt"/>
          <a:ea typeface="+mj-ea"/>
          <a:cs typeface="+mj-cs"/>
          <a:sym typeface="Copperplate" charset="0"/>
        </a:defRPr>
      </a:lvl1pPr>
      <a:lvl2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5pPr>
      <a:lvl6pPr marL="1431509"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6pPr>
      <a:lvl7pPr marL="2863036"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7pPr>
      <a:lvl8pPr marL="4294550"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8pPr>
      <a:lvl9pPr marL="5726081"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9pPr>
    </p:titleStyle>
    <p:bodyStyle>
      <a:lvl1pPr marL="2479675"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1pPr>
      <a:lvl2pPr marL="3871913"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2pPr>
      <a:lvl3pPr marL="5262563"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3pPr>
      <a:lvl4pPr marL="6654800"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4pPr>
      <a:lvl5pPr marL="8047038"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5pPr>
      <a:lvl6pPr marL="9478852" indent="-1645249"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6pPr>
      <a:lvl7pPr marL="10910366" indent="-1645249"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7pPr>
      <a:lvl8pPr marL="12341893" indent="-1645249"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8pPr>
      <a:lvl9pPr marL="13773428" indent="-1645249"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9pPr>
    </p:bodyStyle>
    <p:otherStyle>
      <a:defPPr>
        <a:defRPr lang="en-US"/>
      </a:defPPr>
      <a:lvl1pPr marL="0" algn="l" defTabSz="2863036" rtl="0" eaLnBrk="1" latinLnBrk="0" hangingPunct="1">
        <a:defRPr sz="5800" kern="1200">
          <a:solidFill>
            <a:schemeClr val="tx1"/>
          </a:solidFill>
          <a:latin typeface="+mn-lt"/>
          <a:ea typeface="+mn-ea"/>
          <a:cs typeface="+mn-cs"/>
        </a:defRPr>
      </a:lvl1pPr>
      <a:lvl2pPr marL="1431509" algn="l" defTabSz="2863036" rtl="0" eaLnBrk="1" latinLnBrk="0" hangingPunct="1">
        <a:defRPr sz="5800" kern="1200">
          <a:solidFill>
            <a:schemeClr val="tx1"/>
          </a:solidFill>
          <a:latin typeface="+mn-lt"/>
          <a:ea typeface="+mn-ea"/>
          <a:cs typeface="+mn-cs"/>
        </a:defRPr>
      </a:lvl2pPr>
      <a:lvl3pPr marL="2863036" algn="l" defTabSz="2863036" rtl="0" eaLnBrk="1" latinLnBrk="0" hangingPunct="1">
        <a:defRPr sz="5800" kern="1200">
          <a:solidFill>
            <a:schemeClr val="tx1"/>
          </a:solidFill>
          <a:latin typeface="+mn-lt"/>
          <a:ea typeface="+mn-ea"/>
          <a:cs typeface="+mn-cs"/>
        </a:defRPr>
      </a:lvl3pPr>
      <a:lvl4pPr marL="4294550" algn="l" defTabSz="2863036" rtl="0" eaLnBrk="1" latinLnBrk="0" hangingPunct="1">
        <a:defRPr sz="5800" kern="1200">
          <a:solidFill>
            <a:schemeClr val="tx1"/>
          </a:solidFill>
          <a:latin typeface="+mn-lt"/>
          <a:ea typeface="+mn-ea"/>
          <a:cs typeface="+mn-cs"/>
        </a:defRPr>
      </a:lvl4pPr>
      <a:lvl5pPr marL="5726081" algn="l" defTabSz="2863036" rtl="0" eaLnBrk="1" latinLnBrk="0" hangingPunct="1">
        <a:defRPr sz="5800" kern="1200">
          <a:solidFill>
            <a:schemeClr val="tx1"/>
          </a:solidFill>
          <a:latin typeface="+mn-lt"/>
          <a:ea typeface="+mn-ea"/>
          <a:cs typeface="+mn-cs"/>
        </a:defRPr>
      </a:lvl5pPr>
      <a:lvl6pPr marL="7157603" algn="l" defTabSz="2863036" rtl="0" eaLnBrk="1" latinLnBrk="0" hangingPunct="1">
        <a:defRPr sz="5800" kern="1200">
          <a:solidFill>
            <a:schemeClr val="tx1"/>
          </a:solidFill>
          <a:latin typeface="+mn-lt"/>
          <a:ea typeface="+mn-ea"/>
          <a:cs typeface="+mn-cs"/>
        </a:defRPr>
      </a:lvl6pPr>
      <a:lvl7pPr marL="8589126" algn="l" defTabSz="2863036" rtl="0" eaLnBrk="1" latinLnBrk="0" hangingPunct="1">
        <a:defRPr sz="5800" kern="1200">
          <a:solidFill>
            <a:schemeClr val="tx1"/>
          </a:solidFill>
          <a:latin typeface="+mn-lt"/>
          <a:ea typeface="+mn-ea"/>
          <a:cs typeface="+mn-cs"/>
        </a:defRPr>
      </a:lvl7pPr>
      <a:lvl8pPr marL="10020657" algn="l" defTabSz="2863036" rtl="0" eaLnBrk="1" latinLnBrk="0" hangingPunct="1">
        <a:defRPr sz="5800" kern="1200">
          <a:solidFill>
            <a:schemeClr val="tx1"/>
          </a:solidFill>
          <a:latin typeface="+mn-lt"/>
          <a:ea typeface="+mn-ea"/>
          <a:cs typeface="+mn-cs"/>
        </a:defRPr>
      </a:lvl8pPr>
      <a:lvl9pPr marL="11452175" algn="l" defTabSz="2863036" rtl="0" eaLnBrk="1" latinLnBrk="0" hangingPunct="1">
        <a:defRPr sz="5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bwMode="auto">
          <a:xfrm>
            <a:off x="3571875" y="904875"/>
            <a:ext cx="29432250" cy="6108700"/>
          </a:xfrm>
          <a:prstGeom prst="rect">
            <a:avLst/>
          </a:prstGeom>
          <a:noFill/>
          <a:ln w="12700">
            <a:noFill/>
            <a:miter lim="800000"/>
            <a:headEnd/>
            <a:tailEnd/>
          </a:ln>
          <a:effectLst/>
        </p:spPr>
        <p:txBody>
          <a:bodyPr vert="horz" wrap="square" lIns="159034" tIns="159034" rIns="159034" bIns="159034" numCol="1" anchor="b" anchorCtr="0" compatLnSpc="1">
            <a:prstTxWarp prst="textNoShape">
              <a:avLst/>
            </a:prstTxWarp>
          </a:bodyPr>
          <a:lstStyle/>
          <a:p>
            <a:pPr lvl="0"/>
            <a:r>
              <a:rPr lang="en-US" smtClean="0">
                <a:sym typeface="Copperplate" charset="0"/>
              </a:rPr>
              <a:t>Click to edit Master title style</a:t>
            </a:r>
          </a:p>
        </p:txBody>
      </p:sp>
      <p:sp>
        <p:nvSpPr>
          <p:cNvPr id="19459" name="Rectangle 2"/>
          <p:cNvSpPr>
            <a:spLocks noGrp="1" noChangeArrowheads="1"/>
          </p:cNvSpPr>
          <p:nvPr>
            <p:ph type="body" idx="1"/>
          </p:nvPr>
        </p:nvSpPr>
        <p:spPr bwMode="auto">
          <a:xfrm>
            <a:off x="3571875" y="9320213"/>
            <a:ext cx="29432250" cy="22396450"/>
          </a:xfrm>
          <a:prstGeom prst="rect">
            <a:avLst/>
          </a:prstGeom>
          <a:noFill/>
          <a:ln w="12700">
            <a:noFill/>
            <a:miter lim="800000"/>
            <a:headEnd/>
            <a:tailEnd/>
          </a:ln>
          <a:effectLst/>
        </p:spPr>
        <p:txBody>
          <a:bodyPr vert="horz" wrap="square" lIns="159034" tIns="159034" rIns="159034" bIns="159034"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
        <p:nvSpPr>
          <p:cNvPr id="2" name="Line 3"/>
          <p:cNvSpPr>
            <a:spLocks noChangeShapeType="1"/>
          </p:cNvSpPr>
          <p:nvPr/>
        </p:nvSpPr>
        <p:spPr bwMode="auto">
          <a:xfrm>
            <a:off x="4000500" y="7192963"/>
            <a:ext cx="28587700" cy="0"/>
          </a:xfrm>
          <a:prstGeom prst="line">
            <a:avLst/>
          </a:prstGeom>
          <a:noFill/>
          <a:ln w="12700">
            <a:solidFill>
              <a:srgbClr val="A5A59F"/>
            </a:solidFill>
            <a:round/>
            <a:headEnd/>
            <a:tailEnd/>
          </a:ln>
          <a:effectLst>
            <a:outerShdw dist="12699" dir="5400000" algn="ctr" rotWithShape="0">
              <a:schemeClr val="bg2">
                <a:alpha val="81998"/>
              </a:schemeClr>
            </a:outerShdw>
          </a:effectLst>
        </p:spPr>
        <p:txBody>
          <a:bodyPr lIns="286288" tIns="143135" rIns="286288" bIns="143135"/>
          <a:lstStyle/>
          <a:p>
            <a:endParaRPr lang="en-US"/>
          </a:p>
        </p:txBody>
      </p:sp>
    </p:spTree>
  </p:cSld>
  <p:clrMap bg1="lt1" tx1="dk1" bg2="lt2" tx2="dk2" accent1="accent1" accent2="accent2" accent3="accent3" accent4="accent4" accent5="accent5" accent6="accent6" hlink="hlink" folHlink="folHlink"/>
  <p:sldLayoutIdLst>
    <p:sldLayoutId id="2147484484" r:id="rId1"/>
    <p:sldLayoutId id="2147484485" r:id="rId2"/>
    <p:sldLayoutId id="2147484486" r:id="rId3"/>
    <p:sldLayoutId id="2147484487" r:id="rId4"/>
    <p:sldLayoutId id="2147484488" r:id="rId5"/>
    <p:sldLayoutId id="2147484489" r:id="rId6"/>
    <p:sldLayoutId id="2147484490" r:id="rId7"/>
    <p:sldLayoutId id="2147484491" r:id="rId8"/>
    <p:sldLayoutId id="2147484492" r:id="rId9"/>
    <p:sldLayoutId id="2147484493" r:id="rId10"/>
    <p:sldLayoutId id="2147484494" r:id="rId11"/>
  </p:sldLayoutIdLst>
  <p:transition/>
  <p:txStyles>
    <p:titleStyle>
      <a:lvl1pPr algn="ctr" rtl="0" fontAlgn="base">
        <a:spcBef>
          <a:spcPct val="0"/>
        </a:spcBef>
        <a:spcAft>
          <a:spcPct val="0"/>
        </a:spcAft>
        <a:defRPr sz="20100">
          <a:solidFill>
            <a:srgbClr val="000000"/>
          </a:solidFill>
          <a:latin typeface="+mj-lt"/>
          <a:ea typeface="+mj-ea"/>
          <a:cs typeface="+mj-cs"/>
          <a:sym typeface="Copperplate" charset="0"/>
        </a:defRPr>
      </a:lvl1pPr>
      <a:lvl2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5pPr>
      <a:lvl6pPr marL="1431438"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6pPr>
      <a:lvl7pPr marL="2862889"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7pPr>
      <a:lvl8pPr marL="4294327"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8pPr>
      <a:lvl9pPr marL="5725791"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9pPr>
    </p:titleStyle>
    <p:bodyStyle>
      <a:lvl1pPr marL="2624138"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1pPr>
      <a:lvl2pPr marL="4014788"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2pPr>
      <a:lvl3pPr marL="5407025"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3pPr>
      <a:lvl4pPr marL="6799263"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4pPr>
      <a:lvl5pPr marL="8189913"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5pPr>
      <a:lvl6pPr marL="9622496" indent="-1789294"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6pPr>
      <a:lvl7pPr marL="11053960" indent="-1789294"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7pPr>
      <a:lvl8pPr marL="12485393" indent="-1789294"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8pPr>
      <a:lvl9pPr marL="13916849" indent="-1789294"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9pPr>
    </p:bodyStyle>
    <p:otherStyle>
      <a:defPPr>
        <a:defRPr lang="en-US"/>
      </a:defPPr>
      <a:lvl1pPr marL="0" algn="l" defTabSz="2862889" rtl="0" eaLnBrk="1" latinLnBrk="0" hangingPunct="1">
        <a:defRPr sz="5800" kern="1200">
          <a:solidFill>
            <a:schemeClr val="tx1"/>
          </a:solidFill>
          <a:latin typeface="+mn-lt"/>
          <a:ea typeface="+mn-ea"/>
          <a:cs typeface="+mn-cs"/>
        </a:defRPr>
      </a:lvl1pPr>
      <a:lvl2pPr marL="1431438" algn="l" defTabSz="2862889" rtl="0" eaLnBrk="1" latinLnBrk="0" hangingPunct="1">
        <a:defRPr sz="5800" kern="1200">
          <a:solidFill>
            <a:schemeClr val="tx1"/>
          </a:solidFill>
          <a:latin typeface="+mn-lt"/>
          <a:ea typeface="+mn-ea"/>
          <a:cs typeface="+mn-cs"/>
        </a:defRPr>
      </a:lvl2pPr>
      <a:lvl3pPr marL="2862889" algn="l" defTabSz="2862889" rtl="0" eaLnBrk="1" latinLnBrk="0" hangingPunct="1">
        <a:defRPr sz="5800" kern="1200">
          <a:solidFill>
            <a:schemeClr val="tx1"/>
          </a:solidFill>
          <a:latin typeface="+mn-lt"/>
          <a:ea typeface="+mn-ea"/>
          <a:cs typeface="+mn-cs"/>
        </a:defRPr>
      </a:lvl3pPr>
      <a:lvl4pPr marL="4294327" algn="l" defTabSz="2862889" rtl="0" eaLnBrk="1" latinLnBrk="0" hangingPunct="1">
        <a:defRPr sz="5800" kern="1200">
          <a:solidFill>
            <a:schemeClr val="tx1"/>
          </a:solidFill>
          <a:latin typeface="+mn-lt"/>
          <a:ea typeface="+mn-ea"/>
          <a:cs typeface="+mn-cs"/>
        </a:defRPr>
      </a:lvl4pPr>
      <a:lvl5pPr marL="5725791" algn="l" defTabSz="2862889" rtl="0" eaLnBrk="1" latinLnBrk="0" hangingPunct="1">
        <a:defRPr sz="5800" kern="1200">
          <a:solidFill>
            <a:schemeClr val="tx1"/>
          </a:solidFill>
          <a:latin typeface="+mn-lt"/>
          <a:ea typeface="+mn-ea"/>
          <a:cs typeface="+mn-cs"/>
        </a:defRPr>
      </a:lvl5pPr>
      <a:lvl6pPr marL="7157238" algn="l" defTabSz="2862889" rtl="0" eaLnBrk="1" latinLnBrk="0" hangingPunct="1">
        <a:defRPr sz="5800" kern="1200">
          <a:solidFill>
            <a:schemeClr val="tx1"/>
          </a:solidFill>
          <a:latin typeface="+mn-lt"/>
          <a:ea typeface="+mn-ea"/>
          <a:cs typeface="+mn-cs"/>
        </a:defRPr>
      </a:lvl6pPr>
      <a:lvl7pPr marL="8588685" algn="l" defTabSz="2862889" rtl="0" eaLnBrk="1" latinLnBrk="0" hangingPunct="1">
        <a:defRPr sz="5800" kern="1200">
          <a:solidFill>
            <a:schemeClr val="tx1"/>
          </a:solidFill>
          <a:latin typeface="+mn-lt"/>
          <a:ea typeface="+mn-ea"/>
          <a:cs typeface="+mn-cs"/>
        </a:defRPr>
      </a:lvl7pPr>
      <a:lvl8pPr marL="10020145" algn="l" defTabSz="2862889" rtl="0" eaLnBrk="1" latinLnBrk="0" hangingPunct="1">
        <a:defRPr sz="5800" kern="1200">
          <a:solidFill>
            <a:schemeClr val="tx1"/>
          </a:solidFill>
          <a:latin typeface="+mn-lt"/>
          <a:ea typeface="+mn-ea"/>
          <a:cs typeface="+mn-cs"/>
        </a:defRPr>
      </a:lvl8pPr>
      <a:lvl9pPr marL="11451587" algn="l" defTabSz="2862889" rtl="0" eaLnBrk="1" latinLnBrk="0" hangingPunct="1">
        <a:defRPr sz="5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bwMode="auto">
          <a:xfrm>
            <a:off x="14920913" y="2838450"/>
            <a:ext cx="20253325" cy="14478000"/>
          </a:xfrm>
          <a:prstGeom prst="rect">
            <a:avLst/>
          </a:prstGeom>
          <a:noFill/>
          <a:ln w="9525">
            <a:noFill/>
            <a:miter lim="800000"/>
            <a:headEnd/>
            <a:tailEnd/>
          </a:ln>
          <a:effectLst/>
        </p:spPr>
        <p:txBody>
          <a:bodyPr vert="horz" wrap="square" lIns="119397" tIns="119397" rIns="119397" bIns="119397" numCol="1" anchor="b" anchorCtr="0" compatLnSpc="1">
            <a:prstTxWarp prst="textNoShape">
              <a:avLst/>
            </a:prstTxWarp>
          </a:bodyPr>
          <a:lstStyle/>
          <a:p>
            <a:pPr lvl="0"/>
            <a:r>
              <a:rPr lang="en-US" smtClean="0">
                <a:sym typeface="Arial" pitchFamily="34" charset="0"/>
              </a:rPr>
              <a:t>Click to edit Master title style</a:t>
            </a:r>
          </a:p>
        </p:txBody>
      </p:sp>
      <p:sp>
        <p:nvSpPr>
          <p:cNvPr id="20483" name="Rectangle 2"/>
          <p:cNvSpPr>
            <a:spLocks noGrp="1" noChangeArrowheads="1"/>
          </p:cNvSpPr>
          <p:nvPr>
            <p:ph type="body" idx="1"/>
          </p:nvPr>
        </p:nvSpPr>
        <p:spPr bwMode="auto">
          <a:xfrm>
            <a:off x="14920913" y="18165763"/>
            <a:ext cx="20288250" cy="14003337"/>
          </a:xfrm>
          <a:prstGeom prst="rect">
            <a:avLst/>
          </a:prstGeom>
          <a:noFill/>
          <a:ln w="9525">
            <a:noFill/>
            <a:miter lim="800000"/>
            <a:headEnd/>
            <a:tailEnd/>
          </a:ln>
          <a:effectLst/>
        </p:spPr>
        <p:txBody>
          <a:bodyPr vert="horz" wrap="square" lIns="119397" tIns="119397" rIns="119397" bIns="119397"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spTree>
  </p:cSld>
  <p:clrMap bg1="lt1" tx1="dk1" bg2="lt2" tx2="dk2" accent1="accent1" accent2="accent2" accent3="accent3" accent4="accent4" accent5="accent5" accent6="accent6" hlink="hlink" folHlink="folHlink"/>
  <p:sldLayoutIdLst>
    <p:sldLayoutId id="2147484495" r:id="rId1"/>
    <p:sldLayoutId id="2147484496" r:id="rId2"/>
    <p:sldLayoutId id="2147484497" r:id="rId3"/>
    <p:sldLayoutId id="2147484498" r:id="rId4"/>
    <p:sldLayoutId id="2147484499" r:id="rId5"/>
    <p:sldLayoutId id="2147484500" r:id="rId6"/>
    <p:sldLayoutId id="2147484501" r:id="rId7"/>
    <p:sldLayoutId id="2147484502" r:id="rId8"/>
    <p:sldLayoutId id="2147484503" r:id="rId9"/>
    <p:sldLayoutId id="2147484504" r:id="rId10"/>
    <p:sldLayoutId id="2147484505" r:id="rId11"/>
  </p:sldLayoutIdLst>
  <p:transition/>
  <p:txStyles>
    <p:titleStyle>
      <a:lvl1pPr algn="l" rtl="0" fontAlgn="base">
        <a:spcBef>
          <a:spcPct val="0"/>
        </a:spcBef>
        <a:spcAft>
          <a:spcPct val="0"/>
        </a:spcAft>
        <a:defRPr sz="13800" b="1">
          <a:solidFill>
            <a:srgbClr val="FFFFFF"/>
          </a:solidFill>
          <a:latin typeface="+mj-lt"/>
          <a:ea typeface="+mj-ea"/>
          <a:cs typeface="+mj-cs"/>
          <a:sym typeface="Arial" pitchFamily="34" charset="0"/>
        </a:defRPr>
      </a:lvl1pPr>
      <a:lvl2pPr algn="l" rtl="0" fontAlgn="base">
        <a:spcBef>
          <a:spcPct val="0"/>
        </a:spcBef>
        <a:spcAft>
          <a:spcPct val="0"/>
        </a:spcAft>
        <a:defRPr sz="13800" b="1">
          <a:solidFill>
            <a:srgbClr val="FFFFFF"/>
          </a:solidFill>
          <a:latin typeface="Arial" charset="0"/>
          <a:ea typeface="ヒラギノ角ゴ ProN W6" charset="0"/>
          <a:cs typeface="ヒラギノ角ゴ ProN W6" charset="0"/>
          <a:sym typeface="Arial" pitchFamily="34" charset="0"/>
        </a:defRPr>
      </a:lvl2pPr>
      <a:lvl3pPr algn="l" rtl="0" fontAlgn="base">
        <a:spcBef>
          <a:spcPct val="0"/>
        </a:spcBef>
        <a:spcAft>
          <a:spcPct val="0"/>
        </a:spcAft>
        <a:defRPr sz="13800" b="1">
          <a:solidFill>
            <a:srgbClr val="FFFFFF"/>
          </a:solidFill>
          <a:latin typeface="Arial" charset="0"/>
          <a:ea typeface="ヒラギノ角ゴ ProN W6" charset="0"/>
          <a:cs typeface="ヒラギノ角ゴ ProN W6" charset="0"/>
          <a:sym typeface="Arial" pitchFamily="34" charset="0"/>
        </a:defRPr>
      </a:lvl3pPr>
      <a:lvl4pPr algn="l" rtl="0" fontAlgn="base">
        <a:spcBef>
          <a:spcPct val="0"/>
        </a:spcBef>
        <a:spcAft>
          <a:spcPct val="0"/>
        </a:spcAft>
        <a:defRPr sz="13800" b="1">
          <a:solidFill>
            <a:srgbClr val="FFFFFF"/>
          </a:solidFill>
          <a:latin typeface="Arial" charset="0"/>
          <a:ea typeface="ヒラギノ角ゴ ProN W6" charset="0"/>
          <a:cs typeface="ヒラギノ角ゴ ProN W6" charset="0"/>
          <a:sym typeface="Arial" pitchFamily="34" charset="0"/>
        </a:defRPr>
      </a:lvl4pPr>
      <a:lvl5pPr algn="l" rtl="0" fontAlgn="base">
        <a:spcBef>
          <a:spcPct val="0"/>
        </a:spcBef>
        <a:spcAft>
          <a:spcPct val="0"/>
        </a:spcAft>
        <a:defRPr sz="13800" b="1">
          <a:solidFill>
            <a:srgbClr val="FFFFFF"/>
          </a:solidFill>
          <a:latin typeface="Arial" charset="0"/>
          <a:ea typeface="ヒラギノ角ゴ ProN W6" charset="0"/>
          <a:cs typeface="ヒラギノ角ゴ ProN W6" charset="0"/>
          <a:sym typeface="Arial" pitchFamily="34" charset="0"/>
        </a:defRPr>
      </a:lvl5pPr>
      <a:lvl6pPr marL="1432766" algn="l" rtl="0" eaLnBrk="1" fontAlgn="base" hangingPunct="1">
        <a:spcBef>
          <a:spcPct val="0"/>
        </a:spcBef>
        <a:spcAft>
          <a:spcPct val="0"/>
        </a:spcAft>
        <a:defRPr sz="13800" b="1">
          <a:solidFill>
            <a:srgbClr val="FFFFFF"/>
          </a:solidFill>
          <a:latin typeface="Arial" charset="0"/>
          <a:ea typeface="ヒラギノ角ゴ ProN W6" charset="0"/>
          <a:cs typeface="ヒラギノ角ゴ ProN W6" charset="0"/>
          <a:sym typeface="Arial" charset="0"/>
        </a:defRPr>
      </a:lvl6pPr>
      <a:lvl7pPr marL="2865536" algn="l" rtl="0" eaLnBrk="1" fontAlgn="base" hangingPunct="1">
        <a:spcBef>
          <a:spcPct val="0"/>
        </a:spcBef>
        <a:spcAft>
          <a:spcPct val="0"/>
        </a:spcAft>
        <a:defRPr sz="13800" b="1">
          <a:solidFill>
            <a:srgbClr val="FFFFFF"/>
          </a:solidFill>
          <a:latin typeface="Arial" charset="0"/>
          <a:ea typeface="ヒラギノ角ゴ ProN W6" charset="0"/>
          <a:cs typeface="ヒラギノ角ゴ ProN W6" charset="0"/>
          <a:sym typeface="Arial" charset="0"/>
        </a:defRPr>
      </a:lvl7pPr>
      <a:lvl8pPr marL="4298302" algn="l" rtl="0" eaLnBrk="1" fontAlgn="base" hangingPunct="1">
        <a:spcBef>
          <a:spcPct val="0"/>
        </a:spcBef>
        <a:spcAft>
          <a:spcPct val="0"/>
        </a:spcAft>
        <a:defRPr sz="13800" b="1">
          <a:solidFill>
            <a:srgbClr val="FFFFFF"/>
          </a:solidFill>
          <a:latin typeface="Arial" charset="0"/>
          <a:ea typeface="ヒラギノ角ゴ ProN W6" charset="0"/>
          <a:cs typeface="ヒラギノ角ゴ ProN W6" charset="0"/>
          <a:sym typeface="Arial" charset="0"/>
        </a:defRPr>
      </a:lvl8pPr>
      <a:lvl9pPr marL="5731068" algn="l" rtl="0" eaLnBrk="1" fontAlgn="base" hangingPunct="1">
        <a:spcBef>
          <a:spcPct val="0"/>
        </a:spcBef>
        <a:spcAft>
          <a:spcPct val="0"/>
        </a:spcAft>
        <a:defRPr sz="13800" b="1">
          <a:solidFill>
            <a:srgbClr val="FFFFFF"/>
          </a:solidFill>
          <a:latin typeface="Arial" charset="0"/>
          <a:ea typeface="ヒラギノ角ゴ ProN W6" charset="0"/>
          <a:cs typeface="ヒラギノ角ゴ ProN W6" charset="0"/>
          <a:sym typeface="Arial" charset="0"/>
        </a:defRPr>
      </a:lvl9pPr>
    </p:titleStyle>
    <p:bodyStyle>
      <a:lvl1pPr marL="342900" indent="-342900" algn="l" rtl="0" fontAlgn="base">
        <a:spcBef>
          <a:spcPts val="2500"/>
        </a:spcBef>
        <a:spcAft>
          <a:spcPct val="0"/>
        </a:spcAft>
        <a:defRPr sz="9400" b="1">
          <a:solidFill>
            <a:srgbClr val="A3B7CA"/>
          </a:solidFill>
          <a:latin typeface="+mn-lt"/>
          <a:ea typeface="+mn-ea"/>
          <a:cs typeface="+mn-cs"/>
          <a:sym typeface="Arial" pitchFamily="34" charset="0"/>
        </a:defRPr>
      </a:lvl1pPr>
      <a:lvl2pPr marL="1073150" indent="-596900" algn="l" rtl="0" fontAlgn="base">
        <a:spcBef>
          <a:spcPts val="1875"/>
        </a:spcBef>
        <a:spcAft>
          <a:spcPct val="0"/>
        </a:spcAft>
        <a:buClr>
          <a:srgbClr val="324556"/>
        </a:buClr>
        <a:buSzPct val="100000"/>
        <a:buFont typeface="Arial" pitchFamily="34" charset="0"/>
        <a:buChar char="-"/>
        <a:defRPr sz="7600" b="1">
          <a:solidFill>
            <a:schemeClr val="tx1"/>
          </a:solidFill>
          <a:latin typeface="+mn-lt"/>
          <a:ea typeface="ヒラギノ角ゴ ProN W3" charset="0"/>
          <a:cs typeface="ヒラギノ角ゴ ProN W3" charset="0"/>
          <a:sym typeface="Arial" pitchFamily="34" charset="0"/>
        </a:defRPr>
      </a:lvl2pPr>
      <a:lvl3pPr marL="1641475" indent="-566738" algn="l" rtl="0" fontAlgn="base">
        <a:spcBef>
          <a:spcPts val="1875"/>
        </a:spcBef>
        <a:spcAft>
          <a:spcPct val="0"/>
        </a:spcAft>
        <a:buClr>
          <a:srgbClr val="324556"/>
        </a:buClr>
        <a:buSzPct val="100000"/>
        <a:buFont typeface="Arial" pitchFamily="34" charset="0"/>
        <a:buChar char="-"/>
        <a:defRPr sz="7600" b="1">
          <a:solidFill>
            <a:schemeClr val="tx1"/>
          </a:solidFill>
          <a:latin typeface="+mn-lt"/>
          <a:ea typeface="ヒラギノ角ゴ ProN W3" charset="0"/>
          <a:cs typeface="ヒラギノ角ゴ ProN W3" charset="0"/>
          <a:sym typeface="Arial" pitchFamily="34" charset="0"/>
        </a:defRPr>
      </a:lvl3pPr>
      <a:lvl4pPr marL="2238375" indent="-596900" algn="l" rtl="0" fontAlgn="base">
        <a:spcBef>
          <a:spcPts val="1875"/>
        </a:spcBef>
        <a:spcAft>
          <a:spcPct val="0"/>
        </a:spcAft>
        <a:buClr>
          <a:srgbClr val="324556"/>
        </a:buClr>
        <a:buSzPct val="100000"/>
        <a:buFont typeface="Arial" pitchFamily="34" charset="0"/>
        <a:buChar char="-"/>
        <a:defRPr sz="7600" b="1">
          <a:solidFill>
            <a:schemeClr val="tx1"/>
          </a:solidFill>
          <a:latin typeface="+mn-lt"/>
          <a:ea typeface="ヒラギノ角ゴ ProN W3" charset="0"/>
          <a:cs typeface="ヒラギノ角ゴ ProN W3" charset="0"/>
          <a:sym typeface="Arial" pitchFamily="34" charset="0"/>
        </a:defRPr>
      </a:lvl4pPr>
      <a:lvl5pPr marL="2894013" indent="-655638" algn="l" rtl="0" fontAlgn="base">
        <a:spcBef>
          <a:spcPts val="1875"/>
        </a:spcBef>
        <a:spcAft>
          <a:spcPct val="0"/>
        </a:spcAft>
        <a:buClr>
          <a:srgbClr val="324556"/>
        </a:buClr>
        <a:buSzPct val="100000"/>
        <a:buFont typeface="Wingdings" pitchFamily="2" charset="2"/>
        <a:buChar char="§"/>
        <a:defRPr sz="7600" b="1">
          <a:solidFill>
            <a:schemeClr val="tx1"/>
          </a:solidFill>
          <a:latin typeface="+mn-lt"/>
          <a:ea typeface="ヒラギノ角ゴ ProN W3" charset="0"/>
          <a:cs typeface="ヒラギノ角ゴ ProN W3" charset="0"/>
          <a:sym typeface="Arial" pitchFamily="34" charset="0"/>
        </a:defRPr>
      </a:lvl5pPr>
      <a:lvl6pPr marL="4328152" indent="-656687" algn="l" rtl="0" eaLnBrk="1" fontAlgn="base" hangingPunct="1">
        <a:spcBef>
          <a:spcPts val="1881"/>
        </a:spcBef>
        <a:spcAft>
          <a:spcPct val="0"/>
        </a:spcAft>
        <a:buClr>
          <a:srgbClr val="324556"/>
        </a:buClr>
        <a:buSzPct val="100000"/>
        <a:buFont typeface="Wingdings" charset="2"/>
        <a:buChar char="§"/>
        <a:defRPr sz="7600" b="1">
          <a:solidFill>
            <a:schemeClr val="tx1"/>
          </a:solidFill>
          <a:latin typeface="+mn-lt"/>
          <a:ea typeface="ヒラギノ角ゴ ProN W3" charset="0"/>
          <a:cs typeface="ヒラギノ角ゴ ProN W3" charset="0"/>
          <a:sym typeface="Arial" charset="0"/>
        </a:defRPr>
      </a:lvl6pPr>
      <a:lvl7pPr marL="5760918" indent="-656687" algn="l" rtl="0" eaLnBrk="1" fontAlgn="base" hangingPunct="1">
        <a:spcBef>
          <a:spcPts val="1881"/>
        </a:spcBef>
        <a:spcAft>
          <a:spcPct val="0"/>
        </a:spcAft>
        <a:buClr>
          <a:srgbClr val="324556"/>
        </a:buClr>
        <a:buSzPct val="100000"/>
        <a:buFont typeface="Wingdings" charset="2"/>
        <a:buChar char="§"/>
        <a:defRPr sz="7600" b="1">
          <a:solidFill>
            <a:schemeClr val="tx1"/>
          </a:solidFill>
          <a:latin typeface="+mn-lt"/>
          <a:ea typeface="ヒラギノ角ゴ ProN W3" charset="0"/>
          <a:cs typeface="ヒラギノ角ゴ ProN W3" charset="0"/>
          <a:sym typeface="Arial" charset="0"/>
        </a:defRPr>
      </a:lvl7pPr>
      <a:lvl8pPr marL="7193688" indent="-656687" algn="l" rtl="0" eaLnBrk="1" fontAlgn="base" hangingPunct="1">
        <a:spcBef>
          <a:spcPts val="1881"/>
        </a:spcBef>
        <a:spcAft>
          <a:spcPct val="0"/>
        </a:spcAft>
        <a:buClr>
          <a:srgbClr val="324556"/>
        </a:buClr>
        <a:buSzPct val="100000"/>
        <a:buFont typeface="Wingdings" charset="2"/>
        <a:buChar char="§"/>
        <a:defRPr sz="7600" b="1">
          <a:solidFill>
            <a:schemeClr val="tx1"/>
          </a:solidFill>
          <a:latin typeface="+mn-lt"/>
          <a:ea typeface="ヒラギノ角ゴ ProN W3" charset="0"/>
          <a:cs typeface="ヒラギノ角ゴ ProN W3" charset="0"/>
          <a:sym typeface="Arial" charset="0"/>
        </a:defRPr>
      </a:lvl8pPr>
      <a:lvl9pPr marL="8626454" indent="-656687" algn="l" rtl="0" eaLnBrk="1" fontAlgn="base" hangingPunct="1">
        <a:spcBef>
          <a:spcPts val="1881"/>
        </a:spcBef>
        <a:spcAft>
          <a:spcPct val="0"/>
        </a:spcAft>
        <a:buClr>
          <a:srgbClr val="324556"/>
        </a:buClr>
        <a:buSzPct val="100000"/>
        <a:buFont typeface="Wingdings" charset="2"/>
        <a:buChar char="§"/>
        <a:defRPr sz="7600" b="1">
          <a:solidFill>
            <a:schemeClr val="tx1"/>
          </a:solidFill>
          <a:latin typeface="+mn-lt"/>
          <a:ea typeface="ヒラギノ角ゴ ProN W3" charset="0"/>
          <a:cs typeface="ヒラギノ角ゴ ProN W3" charset="0"/>
          <a:sym typeface="Arial" charset="0"/>
        </a:defRPr>
      </a:lvl9pPr>
    </p:bodyStyle>
    <p:otherStyle>
      <a:defPPr>
        <a:defRPr lang="en-US"/>
      </a:defPPr>
      <a:lvl1pPr marL="0" algn="l" defTabSz="2865536" rtl="0" eaLnBrk="1" latinLnBrk="0" hangingPunct="1">
        <a:defRPr sz="5800" kern="1200">
          <a:solidFill>
            <a:schemeClr val="tx1"/>
          </a:solidFill>
          <a:latin typeface="+mn-lt"/>
          <a:ea typeface="+mn-ea"/>
          <a:cs typeface="+mn-cs"/>
        </a:defRPr>
      </a:lvl1pPr>
      <a:lvl2pPr marL="1432766" algn="l" defTabSz="2865536" rtl="0" eaLnBrk="1" latinLnBrk="0" hangingPunct="1">
        <a:defRPr sz="5800" kern="1200">
          <a:solidFill>
            <a:schemeClr val="tx1"/>
          </a:solidFill>
          <a:latin typeface="+mn-lt"/>
          <a:ea typeface="+mn-ea"/>
          <a:cs typeface="+mn-cs"/>
        </a:defRPr>
      </a:lvl2pPr>
      <a:lvl3pPr marL="2865536" algn="l" defTabSz="2865536" rtl="0" eaLnBrk="1" latinLnBrk="0" hangingPunct="1">
        <a:defRPr sz="5800" kern="1200">
          <a:solidFill>
            <a:schemeClr val="tx1"/>
          </a:solidFill>
          <a:latin typeface="+mn-lt"/>
          <a:ea typeface="+mn-ea"/>
          <a:cs typeface="+mn-cs"/>
        </a:defRPr>
      </a:lvl3pPr>
      <a:lvl4pPr marL="4298302" algn="l" defTabSz="2865536" rtl="0" eaLnBrk="1" latinLnBrk="0" hangingPunct="1">
        <a:defRPr sz="5800" kern="1200">
          <a:solidFill>
            <a:schemeClr val="tx1"/>
          </a:solidFill>
          <a:latin typeface="+mn-lt"/>
          <a:ea typeface="+mn-ea"/>
          <a:cs typeface="+mn-cs"/>
        </a:defRPr>
      </a:lvl4pPr>
      <a:lvl5pPr marL="5731068" algn="l" defTabSz="2865536" rtl="0" eaLnBrk="1" latinLnBrk="0" hangingPunct="1">
        <a:defRPr sz="5800" kern="1200">
          <a:solidFill>
            <a:schemeClr val="tx1"/>
          </a:solidFill>
          <a:latin typeface="+mn-lt"/>
          <a:ea typeface="+mn-ea"/>
          <a:cs typeface="+mn-cs"/>
        </a:defRPr>
      </a:lvl5pPr>
      <a:lvl6pPr marL="7163839" algn="l" defTabSz="2865536" rtl="0" eaLnBrk="1" latinLnBrk="0" hangingPunct="1">
        <a:defRPr sz="5800" kern="1200">
          <a:solidFill>
            <a:schemeClr val="tx1"/>
          </a:solidFill>
          <a:latin typeface="+mn-lt"/>
          <a:ea typeface="+mn-ea"/>
          <a:cs typeface="+mn-cs"/>
        </a:defRPr>
      </a:lvl6pPr>
      <a:lvl7pPr marL="8596605" algn="l" defTabSz="2865536" rtl="0" eaLnBrk="1" latinLnBrk="0" hangingPunct="1">
        <a:defRPr sz="5800" kern="1200">
          <a:solidFill>
            <a:schemeClr val="tx1"/>
          </a:solidFill>
          <a:latin typeface="+mn-lt"/>
          <a:ea typeface="+mn-ea"/>
          <a:cs typeface="+mn-cs"/>
        </a:defRPr>
      </a:lvl7pPr>
      <a:lvl8pPr marL="10029371" algn="l" defTabSz="2865536" rtl="0" eaLnBrk="1" latinLnBrk="0" hangingPunct="1">
        <a:defRPr sz="5800" kern="1200">
          <a:solidFill>
            <a:schemeClr val="tx1"/>
          </a:solidFill>
          <a:latin typeface="+mn-lt"/>
          <a:ea typeface="+mn-ea"/>
          <a:cs typeface="+mn-cs"/>
        </a:defRPr>
      </a:lvl8pPr>
      <a:lvl9pPr marL="11462141" algn="l" defTabSz="2865536" rtl="0" eaLnBrk="1" latinLnBrk="0" hangingPunct="1">
        <a:defRPr sz="5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body" idx="1"/>
          </p:nvPr>
        </p:nvSpPr>
        <p:spPr bwMode="auto">
          <a:xfrm>
            <a:off x="3571875" y="2805113"/>
            <a:ext cx="29432250" cy="29136975"/>
          </a:xfrm>
          <a:prstGeom prst="rect">
            <a:avLst/>
          </a:prstGeom>
          <a:noFill/>
          <a:ln w="12700">
            <a:noFill/>
            <a:miter lim="800000"/>
            <a:headEnd/>
            <a:tailEnd/>
          </a:ln>
          <a:effectLst/>
        </p:spPr>
        <p:txBody>
          <a:bodyPr vert="horz" wrap="square" lIns="159176" tIns="159176" rIns="159176" bIns="159176"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Lst>
  <p:transition/>
  <p:txStyles>
    <p:titleStyle>
      <a:lvl1pPr algn="ctr" rtl="0" fontAlgn="base">
        <a:spcBef>
          <a:spcPct val="0"/>
        </a:spcBef>
        <a:spcAft>
          <a:spcPct val="0"/>
        </a:spcAft>
        <a:defRPr sz="20100">
          <a:solidFill>
            <a:srgbClr val="000000"/>
          </a:solidFill>
          <a:latin typeface="+mj-lt"/>
          <a:ea typeface="+mj-ea"/>
          <a:cs typeface="+mj-cs"/>
          <a:sym typeface="Copperplate" charset="0"/>
        </a:defRPr>
      </a:lvl1pPr>
      <a:lvl2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5pPr>
      <a:lvl6pPr marL="1432619"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6pPr>
      <a:lvl7pPr marL="2865242"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7pPr>
      <a:lvl8pPr marL="4297866"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8pPr>
      <a:lvl9pPr marL="5730480"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9pPr>
    </p:titleStyle>
    <p:bodyStyle>
      <a:lvl1pPr marL="2625725" indent="-1790700" algn="l" rtl="0" fontAlgn="base">
        <a:spcBef>
          <a:spcPts val="15038"/>
        </a:spcBef>
        <a:spcAft>
          <a:spcPct val="0"/>
        </a:spcAft>
        <a:buSzPct val="100000"/>
        <a:buFont typeface="Palatino" charset="0"/>
        <a:buChar char="•"/>
        <a:defRPr sz="13400">
          <a:solidFill>
            <a:srgbClr val="404040"/>
          </a:solidFill>
          <a:latin typeface="+mn-lt"/>
          <a:ea typeface="+mn-ea"/>
          <a:cs typeface="+mn-cs"/>
          <a:sym typeface="Palatino" charset="0"/>
        </a:defRPr>
      </a:lvl1pPr>
      <a:lvl2pPr marL="4017963" indent="-1790700" algn="l" rtl="0" fontAlgn="base">
        <a:spcBef>
          <a:spcPts val="15038"/>
        </a:spcBef>
        <a:spcAft>
          <a:spcPct val="0"/>
        </a:spcAft>
        <a:buSzPct val="100000"/>
        <a:buFont typeface="Palatino" charset="0"/>
        <a:buChar char="•"/>
        <a:defRPr sz="13400">
          <a:solidFill>
            <a:srgbClr val="404040"/>
          </a:solidFill>
          <a:latin typeface="+mn-lt"/>
          <a:ea typeface="+mn-ea"/>
          <a:cs typeface="+mn-cs"/>
          <a:sym typeface="Palatino" charset="0"/>
        </a:defRPr>
      </a:lvl2pPr>
      <a:lvl3pPr marL="5411788" indent="-1790700" algn="l" rtl="0" fontAlgn="base">
        <a:spcBef>
          <a:spcPts val="15038"/>
        </a:spcBef>
        <a:spcAft>
          <a:spcPct val="0"/>
        </a:spcAft>
        <a:buSzPct val="100000"/>
        <a:buFont typeface="Palatino" charset="0"/>
        <a:buChar char="•"/>
        <a:defRPr sz="13400">
          <a:solidFill>
            <a:srgbClr val="404040"/>
          </a:solidFill>
          <a:latin typeface="+mn-lt"/>
          <a:ea typeface="+mn-ea"/>
          <a:cs typeface="+mn-cs"/>
          <a:sym typeface="Palatino" charset="0"/>
        </a:defRPr>
      </a:lvl3pPr>
      <a:lvl4pPr marL="6804025" indent="-1790700" algn="l" rtl="0" fontAlgn="base">
        <a:spcBef>
          <a:spcPts val="15038"/>
        </a:spcBef>
        <a:spcAft>
          <a:spcPct val="0"/>
        </a:spcAft>
        <a:buSzPct val="100000"/>
        <a:buFont typeface="Palatino" charset="0"/>
        <a:buChar char="•"/>
        <a:defRPr sz="13400">
          <a:solidFill>
            <a:srgbClr val="404040"/>
          </a:solidFill>
          <a:latin typeface="+mn-lt"/>
          <a:ea typeface="+mn-ea"/>
          <a:cs typeface="+mn-cs"/>
          <a:sym typeface="Palatino" charset="0"/>
        </a:defRPr>
      </a:lvl4pPr>
      <a:lvl5pPr marL="8196263" indent="-1790700" algn="l" rtl="0" fontAlgn="base">
        <a:spcBef>
          <a:spcPts val="15038"/>
        </a:spcBef>
        <a:spcAft>
          <a:spcPct val="0"/>
        </a:spcAft>
        <a:buSzPct val="100000"/>
        <a:buFont typeface="Palatino" charset="0"/>
        <a:buChar char="•"/>
        <a:defRPr sz="13400">
          <a:solidFill>
            <a:srgbClr val="404040"/>
          </a:solidFill>
          <a:latin typeface="+mn-lt"/>
          <a:ea typeface="+mn-ea"/>
          <a:cs typeface="+mn-cs"/>
          <a:sym typeface="Palatino" charset="0"/>
        </a:defRPr>
      </a:lvl5pPr>
      <a:lvl6pPr marL="9630394" indent="-1790774" algn="l" rtl="0" eaLnBrk="1" fontAlgn="base" hangingPunct="1">
        <a:spcBef>
          <a:spcPts val="15043"/>
        </a:spcBef>
        <a:spcAft>
          <a:spcPct val="0"/>
        </a:spcAft>
        <a:buSzPct val="100000"/>
        <a:buFont typeface="Palatino" charset="0"/>
        <a:buChar char="•"/>
        <a:defRPr sz="13400">
          <a:solidFill>
            <a:srgbClr val="404040"/>
          </a:solidFill>
          <a:latin typeface="+mn-lt"/>
          <a:ea typeface="+mn-ea"/>
          <a:cs typeface="+mn-cs"/>
          <a:sym typeface="Palatino" charset="0"/>
        </a:defRPr>
      </a:lvl6pPr>
      <a:lvl7pPr marL="11063017" indent="-1790774" algn="l" rtl="0" eaLnBrk="1" fontAlgn="base" hangingPunct="1">
        <a:spcBef>
          <a:spcPts val="15043"/>
        </a:spcBef>
        <a:spcAft>
          <a:spcPct val="0"/>
        </a:spcAft>
        <a:buSzPct val="100000"/>
        <a:buFont typeface="Palatino" charset="0"/>
        <a:buChar char="•"/>
        <a:defRPr sz="13400">
          <a:solidFill>
            <a:srgbClr val="404040"/>
          </a:solidFill>
          <a:latin typeface="+mn-lt"/>
          <a:ea typeface="+mn-ea"/>
          <a:cs typeface="+mn-cs"/>
          <a:sym typeface="Palatino" charset="0"/>
        </a:defRPr>
      </a:lvl7pPr>
      <a:lvl8pPr marL="12495636" indent="-1790774" algn="l" rtl="0" eaLnBrk="1" fontAlgn="base" hangingPunct="1">
        <a:spcBef>
          <a:spcPts val="15043"/>
        </a:spcBef>
        <a:spcAft>
          <a:spcPct val="0"/>
        </a:spcAft>
        <a:buSzPct val="100000"/>
        <a:buFont typeface="Palatino" charset="0"/>
        <a:buChar char="•"/>
        <a:defRPr sz="13400">
          <a:solidFill>
            <a:srgbClr val="404040"/>
          </a:solidFill>
          <a:latin typeface="+mn-lt"/>
          <a:ea typeface="+mn-ea"/>
          <a:cs typeface="+mn-cs"/>
          <a:sym typeface="Palatino" charset="0"/>
        </a:defRPr>
      </a:lvl8pPr>
      <a:lvl9pPr marL="13928259" indent="-1790774" algn="l" rtl="0" eaLnBrk="1" fontAlgn="base" hangingPunct="1">
        <a:spcBef>
          <a:spcPts val="15043"/>
        </a:spcBef>
        <a:spcAft>
          <a:spcPct val="0"/>
        </a:spcAft>
        <a:buSzPct val="100000"/>
        <a:buFont typeface="Palatino" charset="0"/>
        <a:buChar char="•"/>
        <a:defRPr sz="13400">
          <a:solidFill>
            <a:srgbClr val="404040"/>
          </a:solidFill>
          <a:latin typeface="+mn-lt"/>
          <a:ea typeface="+mn-ea"/>
          <a:cs typeface="+mn-cs"/>
          <a:sym typeface="Palatino" charset="0"/>
        </a:defRPr>
      </a:lvl9pPr>
    </p:bodyStyle>
    <p:otherStyle>
      <a:defPPr>
        <a:defRPr lang="en-US"/>
      </a:defPPr>
      <a:lvl1pPr marL="0" algn="l" defTabSz="2865242" rtl="0" eaLnBrk="1" latinLnBrk="0" hangingPunct="1">
        <a:defRPr sz="5800" kern="1200">
          <a:solidFill>
            <a:schemeClr val="tx1"/>
          </a:solidFill>
          <a:latin typeface="+mn-lt"/>
          <a:ea typeface="+mn-ea"/>
          <a:cs typeface="+mn-cs"/>
        </a:defRPr>
      </a:lvl1pPr>
      <a:lvl2pPr marL="1432619" algn="l" defTabSz="2865242" rtl="0" eaLnBrk="1" latinLnBrk="0" hangingPunct="1">
        <a:defRPr sz="5800" kern="1200">
          <a:solidFill>
            <a:schemeClr val="tx1"/>
          </a:solidFill>
          <a:latin typeface="+mn-lt"/>
          <a:ea typeface="+mn-ea"/>
          <a:cs typeface="+mn-cs"/>
        </a:defRPr>
      </a:lvl2pPr>
      <a:lvl3pPr marL="2865242" algn="l" defTabSz="2865242" rtl="0" eaLnBrk="1" latinLnBrk="0" hangingPunct="1">
        <a:defRPr sz="5800" kern="1200">
          <a:solidFill>
            <a:schemeClr val="tx1"/>
          </a:solidFill>
          <a:latin typeface="+mn-lt"/>
          <a:ea typeface="+mn-ea"/>
          <a:cs typeface="+mn-cs"/>
        </a:defRPr>
      </a:lvl3pPr>
      <a:lvl4pPr marL="4297866" algn="l" defTabSz="2865242" rtl="0" eaLnBrk="1" latinLnBrk="0" hangingPunct="1">
        <a:defRPr sz="5800" kern="1200">
          <a:solidFill>
            <a:schemeClr val="tx1"/>
          </a:solidFill>
          <a:latin typeface="+mn-lt"/>
          <a:ea typeface="+mn-ea"/>
          <a:cs typeface="+mn-cs"/>
        </a:defRPr>
      </a:lvl4pPr>
      <a:lvl5pPr marL="5730480" algn="l" defTabSz="2865242" rtl="0" eaLnBrk="1" latinLnBrk="0" hangingPunct="1">
        <a:defRPr sz="5800" kern="1200">
          <a:solidFill>
            <a:schemeClr val="tx1"/>
          </a:solidFill>
          <a:latin typeface="+mn-lt"/>
          <a:ea typeface="+mn-ea"/>
          <a:cs typeface="+mn-cs"/>
        </a:defRPr>
      </a:lvl5pPr>
      <a:lvl6pPr marL="7163108" algn="l" defTabSz="2865242" rtl="0" eaLnBrk="1" latinLnBrk="0" hangingPunct="1">
        <a:defRPr sz="5800" kern="1200">
          <a:solidFill>
            <a:schemeClr val="tx1"/>
          </a:solidFill>
          <a:latin typeface="+mn-lt"/>
          <a:ea typeface="+mn-ea"/>
          <a:cs typeface="+mn-cs"/>
        </a:defRPr>
      </a:lvl6pPr>
      <a:lvl7pPr marL="8595722" algn="l" defTabSz="2865242" rtl="0" eaLnBrk="1" latinLnBrk="0" hangingPunct="1">
        <a:defRPr sz="5800" kern="1200">
          <a:solidFill>
            <a:schemeClr val="tx1"/>
          </a:solidFill>
          <a:latin typeface="+mn-lt"/>
          <a:ea typeface="+mn-ea"/>
          <a:cs typeface="+mn-cs"/>
        </a:defRPr>
      </a:lvl7pPr>
      <a:lvl8pPr marL="10028346" algn="l" defTabSz="2865242" rtl="0" eaLnBrk="1" latinLnBrk="0" hangingPunct="1">
        <a:defRPr sz="5800" kern="1200">
          <a:solidFill>
            <a:schemeClr val="tx1"/>
          </a:solidFill>
          <a:latin typeface="+mn-lt"/>
          <a:ea typeface="+mn-ea"/>
          <a:cs typeface="+mn-cs"/>
        </a:defRPr>
      </a:lvl8pPr>
      <a:lvl9pPr marL="11460969" algn="l" defTabSz="2865242" rtl="0" eaLnBrk="1" latinLnBrk="0" hangingPunct="1">
        <a:defRPr sz="5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21506" name="Rectangle 1"/>
          <p:cNvSpPr>
            <a:spLocks noGrp="1" noChangeArrowheads="1"/>
          </p:cNvSpPr>
          <p:nvPr>
            <p:ph type="body" idx="1"/>
          </p:nvPr>
        </p:nvSpPr>
        <p:spPr bwMode="auto">
          <a:xfrm>
            <a:off x="3571875" y="2805113"/>
            <a:ext cx="29432250" cy="29136975"/>
          </a:xfrm>
          <a:prstGeom prst="rect">
            <a:avLst/>
          </a:prstGeom>
          <a:noFill/>
          <a:ln w="12700">
            <a:noFill/>
            <a:miter lim="800000"/>
            <a:headEnd/>
            <a:tailEnd/>
          </a:ln>
          <a:effectLst/>
        </p:spPr>
        <p:txBody>
          <a:bodyPr vert="horz" wrap="square" lIns="159185" tIns="159185" rIns="159185" bIns="159185"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4506" r:id="rId1"/>
    <p:sldLayoutId id="2147484507" r:id="rId2"/>
    <p:sldLayoutId id="2147484508" r:id="rId3"/>
    <p:sldLayoutId id="2147484509" r:id="rId4"/>
    <p:sldLayoutId id="2147484510" r:id="rId5"/>
    <p:sldLayoutId id="2147484511" r:id="rId6"/>
    <p:sldLayoutId id="2147484512" r:id="rId7"/>
    <p:sldLayoutId id="2147484513" r:id="rId8"/>
    <p:sldLayoutId id="2147484514" r:id="rId9"/>
    <p:sldLayoutId id="2147484515" r:id="rId10"/>
    <p:sldLayoutId id="2147484516" r:id="rId11"/>
  </p:sldLayoutIdLst>
  <p:transition/>
  <p:txStyles>
    <p:titleStyle>
      <a:lvl1pPr algn="ctr" rtl="0" fontAlgn="base">
        <a:spcBef>
          <a:spcPct val="0"/>
        </a:spcBef>
        <a:spcAft>
          <a:spcPct val="0"/>
        </a:spcAft>
        <a:defRPr sz="20100">
          <a:solidFill>
            <a:srgbClr val="000000"/>
          </a:solidFill>
          <a:latin typeface="+mj-lt"/>
          <a:ea typeface="+mj-ea"/>
          <a:cs typeface="+mj-cs"/>
          <a:sym typeface="Copperplate" charset="0"/>
        </a:defRPr>
      </a:lvl1pPr>
      <a:lvl2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5pPr>
      <a:lvl6pPr marL="1432690"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6pPr>
      <a:lvl7pPr marL="2865389"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7pPr>
      <a:lvl8pPr marL="4298084"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8pPr>
      <a:lvl9pPr marL="5730774"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9pPr>
    </p:titleStyle>
    <p:bodyStyle>
      <a:lvl1pPr marL="2625725" indent="-1790700" algn="l" rtl="0" fontAlgn="base">
        <a:spcBef>
          <a:spcPts val="15038"/>
        </a:spcBef>
        <a:spcAft>
          <a:spcPct val="0"/>
        </a:spcAft>
        <a:buSzPct val="100000"/>
        <a:buFont typeface="Palatino" charset="0"/>
        <a:buChar char="•"/>
        <a:defRPr sz="13400">
          <a:solidFill>
            <a:srgbClr val="404040"/>
          </a:solidFill>
          <a:latin typeface="+mn-lt"/>
          <a:ea typeface="+mn-ea"/>
          <a:cs typeface="+mn-cs"/>
          <a:sym typeface="Palatino" charset="0"/>
        </a:defRPr>
      </a:lvl1pPr>
      <a:lvl2pPr marL="4017963" indent="-1790700" algn="l" rtl="0" fontAlgn="base">
        <a:spcBef>
          <a:spcPts val="15038"/>
        </a:spcBef>
        <a:spcAft>
          <a:spcPct val="0"/>
        </a:spcAft>
        <a:buSzPct val="100000"/>
        <a:buFont typeface="Palatino" charset="0"/>
        <a:buChar char="•"/>
        <a:defRPr sz="13400">
          <a:solidFill>
            <a:srgbClr val="404040"/>
          </a:solidFill>
          <a:latin typeface="+mn-lt"/>
          <a:ea typeface="+mn-ea"/>
          <a:cs typeface="+mn-cs"/>
          <a:sym typeface="Palatino" charset="0"/>
        </a:defRPr>
      </a:lvl2pPr>
      <a:lvl3pPr marL="5411788" indent="-1790700" algn="l" rtl="0" fontAlgn="base">
        <a:spcBef>
          <a:spcPts val="15038"/>
        </a:spcBef>
        <a:spcAft>
          <a:spcPct val="0"/>
        </a:spcAft>
        <a:buSzPct val="100000"/>
        <a:buFont typeface="Palatino" charset="0"/>
        <a:buChar char="•"/>
        <a:defRPr sz="13400">
          <a:solidFill>
            <a:srgbClr val="404040"/>
          </a:solidFill>
          <a:latin typeface="+mn-lt"/>
          <a:ea typeface="+mn-ea"/>
          <a:cs typeface="+mn-cs"/>
          <a:sym typeface="Palatino" charset="0"/>
        </a:defRPr>
      </a:lvl3pPr>
      <a:lvl4pPr marL="6804025" indent="-1790700" algn="l" rtl="0" fontAlgn="base">
        <a:spcBef>
          <a:spcPts val="15038"/>
        </a:spcBef>
        <a:spcAft>
          <a:spcPct val="0"/>
        </a:spcAft>
        <a:buSzPct val="100000"/>
        <a:buFont typeface="Palatino" charset="0"/>
        <a:buChar char="•"/>
        <a:defRPr sz="13400">
          <a:solidFill>
            <a:srgbClr val="404040"/>
          </a:solidFill>
          <a:latin typeface="+mn-lt"/>
          <a:ea typeface="+mn-ea"/>
          <a:cs typeface="+mn-cs"/>
          <a:sym typeface="Palatino" charset="0"/>
        </a:defRPr>
      </a:lvl4pPr>
      <a:lvl5pPr marL="8197850" indent="-1790700" algn="l" rtl="0" fontAlgn="base">
        <a:spcBef>
          <a:spcPts val="15038"/>
        </a:spcBef>
        <a:spcAft>
          <a:spcPct val="0"/>
        </a:spcAft>
        <a:buSzPct val="100000"/>
        <a:buFont typeface="Palatino" charset="0"/>
        <a:buChar char="•"/>
        <a:defRPr sz="13400">
          <a:solidFill>
            <a:srgbClr val="404040"/>
          </a:solidFill>
          <a:latin typeface="+mn-lt"/>
          <a:ea typeface="+mn-ea"/>
          <a:cs typeface="+mn-cs"/>
          <a:sym typeface="Palatino" charset="0"/>
        </a:defRPr>
      </a:lvl5pPr>
      <a:lvl6pPr marL="9630888" indent="-1790867" algn="l" rtl="0" eaLnBrk="1" fontAlgn="base" hangingPunct="1">
        <a:spcBef>
          <a:spcPts val="15043"/>
        </a:spcBef>
        <a:spcAft>
          <a:spcPct val="0"/>
        </a:spcAft>
        <a:buSzPct val="100000"/>
        <a:buFont typeface="Palatino" charset="0"/>
        <a:buChar char="•"/>
        <a:defRPr sz="13400">
          <a:solidFill>
            <a:srgbClr val="404040"/>
          </a:solidFill>
          <a:latin typeface="+mn-lt"/>
          <a:ea typeface="+mn-ea"/>
          <a:cs typeface="+mn-cs"/>
          <a:sym typeface="Palatino" charset="0"/>
        </a:defRPr>
      </a:lvl6pPr>
      <a:lvl7pPr marL="11063583" indent="-1790867" algn="l" rtl="0" eaLnBrk="1" fontAlgn="base" hangingPunct="1">
        <a:spcBef>
          <a:spcPts val="15043"/>
        </a:spcBef>
        <a:spcAft>
          <a:spcPct val="0"/>
        </a:spcAft>
        <a:buSzPct val="100000"/>
        <a:buFont typeface="Palatino" charset="0"/>
        <a:buChar char="•"/>
        <a:defRPr sz="13400">
          <a:solidFill>
            <a:srgbClr val="404040"/>
          </a:solidFill>
          <a:latin typeface="+mn-lt"/>
          <a:ea typeface="+mn-ea"/>
          <a:cs typeface="+mn-cs"/>
          <a:sym typeface="Palatino" charset="0"/>
        </a:defRPr>
      </a:lvl7pPr>
      <a:lvl8pPr marL="12496278" indent="-1790867" algn="l" rtl="0" eaLnBrk="1" fontAlgn="base" hangingPunct="1">
        <a:spcBef>
          <a:spcPts val="15043"/>
        </a:spcBef>
        <a:spcAft>
          <a:spcPct val="0"/>
        </a:spcAft>
        <a:buSzPct val="100000"/>
        <a:buFont typeface="Palatino" charset="0"/>
        <a:buChar char="•"/>
        <a:defRPr sz="13400">
          <a:solidFill>
            <a:srgbClr val="404040"/>
          </a:solidFill>
          <a:latin typeface="+mn-lt"/>
          <a:ea typeface="+mn-ea"/>
          <a:cs typeface="+mn-cs"/>
          <a:sym typeface="Palatino" charset="0"/>
        </a:defRPr>
      </a:lvl8pPr>
      <a:lvl9pPr marL="13928972" indent="-1790867" algn="l" rtl="0" eaLnBrk="1" fontAlgn="base" hangingPunct="1">
        <a:spcBef>
          <a:spcPts val="15043"/>
        </a:spcBef>
        <a:spcAft>
          <a:spcPct val="0"/>
        </a:spcAft>
        <a:buSzPct val="100000"/>
        <a:buFont typeface="Palatino" charset="0"/>
        <a:buChar char="•"/>
        <a:defRPr sz="13400">
          <a:solidFill>
            <a:srgbClr val="404040"/>
          </a:solidFill>
          <a:latin typeface="+mn-lt"/>
          <a:ea typeface="+mn-ea"/>
          <a:cs typeface="+mn-cs"/>
          <a:sym typeface="Palatino" charset="0"/>
        </a:defRPr>
      </a:lvl9pPr>
    </p:bodyStyle>
    <p:otherStyle>
      <a:defPPr>
        <a:defRPr lang="en-US"/>
      </a:defPPr>
      <a:lvl1pPr marL="0" algn="l" defTabSz="2865389" rtl="0" eaLnBrk="1" latinLnBrk="0" hangingPunct="1">
        <a:defRPr sz="5800" kern="1200">
          <a:solidFill>
            <a:schemeClr val="tx1"/>
          </a:solidFill>
          <a:latin typeface="+mn-lt"/>
          <a:ea typeface="+mn-ea"/>
          <a:cs typeface="+mn-cs"/>
        </a:defRPr>
      </a:lvl1pPr>
      <a:lvl2pPr marL="1432690" algn="l" defTabSz="2865389" rtl="0" eaLnBrk="1" latinLnBrk="0" hangingPunct="1">
        <a:defRPr sz="5800" kern="1200">
          <a:solidFill>
            <a:schemeClr val="tx1"/>
          </a:solidFill>
          <a:latin typeface="+mn-lt"/>
          <a:ea typeface="+mn-ea"/>
          <a:cs typeface="+mn-cs"/>
        </a:defRPr>
      </a:lvl2pPr>
      <a:lvl3pPr marL="2865389" algn="l" defTabSz="2865389" rtl="0" eaLnBrk="1" latinLnBrk="0" hangingPunct="1">
        <a:defRPr sz="5800" kern="1200">
          <a:solidFill>
            <a:schemeClr val="tx1"/>
          </a:solidFill>
          <a:latin typeface="+mn-lt"/>
          <a:ea typeface="+mn-ea"/>
          <a:cs typeface="+mn-cs"/>
        </a:defRPr>
      </a:lvl3pPr>
      <a:lvl4pPr marL="4298084" algn="l" defTabSz="2865389" rtl="0" eaLnBrk="1" latinLnBrk="0" hangingPunct="1">
        <a:defRPr sz="5800" kern="1200">
          <a:solidFill>
            <a:schemeClr val="tx1"/>
          </a:solidFill>
          <a:latin typeface="+mn-lt"/>
          <a:ea typeface="+mn-ea"/>
          <a:cs typeface="+mn-cs"/>
        </a:defRPr>
      </a:lvl4pPr>
      <a:lvl5pPr marL="5730774" algn="l" defTabSz="2865389" rtl="0" eaLnBrk="1" latinLnBrk="0" hangingPunct="1">
        <a:defRPr sz="5800" kern="1200">
          <a:solidFill>
            <a:schemeClr val="tx1"/>
          </a:solidFill>
          <a:latin typeface="+mn-lt"/>
          <a:ea typeface="+mn-ea"/>
          <a:cs typeface="+mn-cs"/>
        </a:defRPr>
      </a:lvl5pPr>
      <a:lvl6pPr marL="7163473" algn="l" defTabSz="2865389" rtl="0" eaLnBrk="1" latinLnBrk="0" hangingPunct="1">
        <a:defRPr sz="5800" kern="1200">
          <a:solidFill>
            <a:schemeClr val="tx1"/>
          </a:solidFill>
          <a:latin typeface="+mn-lt"/>
          <a:ea typeface="+mn-ea"/>
          <a:cs typeface="+mn-cs"/>
        </a:defRPr>
      </a:lvl6pPr>
      <a:lvl7pPr marL="8596164" algn="l" defTabSz="2865389" rtl="0" eaLnBrk="1" latinLnBrk="0" hangingPunct="1">
        <a:defRPr sz="5800" kern="1200">
          <a:solidFill>
            <a:schemeClr val="tx1"/>
          </a:solidFill>
          <a:latin typeface="+mn-lt"/>
          <a:ea typeface="+mn-ea"/>
          <a:cs typeface="+mn-cs"/>
        </a:defRPr>
      </a:lvl7pPr>
      <a:lvl8pPr marL="10028858" algn="l" defTabSz="2865389" rtl="0" eaLnBrk="1" latinLnBrk="0" hangingPunct="1">
        <a:defRPr sz="5800" kern="1200">
          <a:solidFill>
            <a:schemeClr val="tx1"/>
          </a:solidFill>
          <a:latin typeface="+mn-lt"/>
          <a:ea typeface="+mn-ea"/>
          <a:cs typeface="+mn-cs"/>
        </a:defRPr>
      </a:lvl8pPr>
      <a:lvl9pPr marL="11461553" algn="l" defTabSz="2865389" rtl="0" eaLnBrk="1" latinLnBrk="0" hangingPunct="1">
        <a:defRPr sz="5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1785938" y="5022850"/>
            <a:ext cx="16502062" cy="11763375"/>
          </a:xfrm>
          <a:prstGeom prst="rect">
            <a:avLst/>
          </a:prstGeom>
          <a:noFill/>
          <a:ln w="12700">
            <a:noFill/>
            <a:miter lim="800000"/>
            <a:headEnd/>
            <a:tailEnd/>
          </a:ln>
          <a:effectLst>
            <a:outerShdw dist="12699" dir="5400000" algn="ctr" rotWithShape="0">
              <a:schemeClr val="bg2"/>
            </a:outerShdw>
          </a:effectLst>
        </p:spPr>
        <p:txBody>
          <a:bodyPr vert="horz" wrap="square" lIns="159176" tIns="159176" rIns="159176" bIns="159176" numCol="1" anchor="b" anchorCtr="0" compatLnSpc="1">
            <a:prstTxWarp prst="textNoShape">
              <a:avLst/>
            </a:prstTxWarp>
          </a:bodyPr>
          <a:lstStyle/>
          <a:p>
            <a:pPr lvl="0"/>
            <a:r>
              <a:rPr lang="en-US" smtClean="0">
                <a:sym typeface="Copperplate" charset="0"/>
              </a:rPr>
              <a:t>Click to edit Master title style</a:t>
            </a:r>
          </a:p>
        </p:txBody>
      </p:sp>
      <p:sp>
        <p:nvSpPr>
          <p:cNvPr id="4098" name="Rectangle 2"/>
          <p:cNvSpPr>
            <a:spLocks noGrp="1" noChangeArrowheads="1"/>
          </p:cNvSpPr>
          <p:nvPr>
            <p:ph type="body" idx="1"/>
          </p:nvPr>
        </p:nvSpPr>
        <p:spPr bwMode="auto">
          <a:xfrm>
            <a:off x="1785938" y="17057688"/>
            <a:ext cx="16502062" cy="11763375"/>
          </a:xfrm>
          <a:prstGeom prst="rect">
            <a:avLst/>
          </a:prstGeom>
          <a:noFill/>
          <a:ln w="12700">
            <a:noFill/>
            <a:miter lim="800000"/>
            <a:headEnd/>
            <a:tailEnd/>
          </a:ln>
          <a:effectLst>
            <a:outerShdw dist="12699" dir="5400000" algn="ctr" rotWithShape="0">
              <a:schemeClr val="bg2"/>
            </a:outerShdw>
          </a:effectLst>
        </p:spPr>
        <p:txBody>
          <a:bodyPr vert="horz" wrap="square" lIns="159176" tIns="159176" rIns="159176" bIns="159176" numCol="1" anchor="t" anchorCtr="0" compatLnSpc="1">
            <a:prstTxWarp prst="textNoShape">
              <a:avLst/>
            </a:prstTxWarp>
          </a:bodyPr>
          <a:lstStyle/>
          <a:p>
            <a:pPr lvl="0"/>
            <a:r>
              <a:rPr lang="en-US" smtClean="0">
                <a:sym typeface="Copperplate" charset="0"/>
              </a:rPr>
              <a:t>Click to edit Master text styles</a:t>
            </a:r>
          </a:p>
          <a:p>
            <a:pPr lvl="1"/>
            <a:r>
              <a:rPr lang="en-US" smtClean="0">
                <a:sym typeface="Copperplate" charset="0"/>
              </a:rPr>
              <a:t>Second level</a:t>
            </a:r>
          </a:p>
          <a:p>
            <a:pPr lvl="2"/>
            <a:r>
              <a:rPr lang="en-US" smtClean="0">
                <a:sym typeface="Copperplate" charset="0"/>
              </a:rPr>
              <a:t>Third level</a:t>
            </a:r>
          </a:p>
          <a:p>
            <a:pPr lvl="3"/>
            <a:r>
              <a:rPr lang="en-US" smtClean="0">
                <a:sym typeface="Copperplate" charset="0"/>
              </a:rPr>
              <a:t>Fourth level</a:t>
            </a:r>
          </a:p>
          <a:p>
            <a:pPr lvl="4"/>
            <a:r>
              <a:rPr lang="en-US" smtClean="0">
                <a:sym typeface="Copperplate" charset="0"/>
              </a:rPr>
              <a:t>Fifth level</a:t>
            </a:r>
          </a:p>
        </p:txBody>
      </p:sp>
    </p:spTree>
  </p:cSld>
  <p:clrMap bg1="dk2" tx1="lt1" bg2="dk1" tx2="lt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 id="2147484525" r:id="rId9"/>
    <p:sldLayoutId id="2147484526" r:id="rId10"/>
    <p:sldLayoutId id="2147484527" r:id="rId11"/>
  </p:sldLayoutIdLst>
  <p:transition/>
  <p:txStyles>
    <p:titleStyle>
      <a:lvl1pPr algn="ctr" rtl="0" fontAlgn="base">
        <a:spcBef>
          <a:spcPct val="0"/>
        </a:spcBef>
        <a:spcAft>
          <a:spcPct val="0"/>
        </a:spcAft>
        <a:defRPr sz="21800">
          <a:solidFill>
            <a:srgbClr val="DFDFDF"/>
          </a:solidFill>
          <a:latin typeface="+mj-lt"/>
          <a:ea typeface="+mj-ea"/>
          <a:cs typeface="+mj-cs"/>
          <a:sym typeface="Copperplate" charset="0"/>
        </a:defRPr>
      </a:lvl1pPr>
      <a:lvl2pPr algn="ctr" rtl="0" fontAlgn="base">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5pPr>
      <a:lvl6pPr marL="1432619" algn="ctr" rtl="0" eaLnBrk="1" fontAlgn="base" hangingPunct="1">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6pPr>
      <a:lvl7pPr marL="2865242" algn="ctr" rtl="0" eaLnBrk="1" fontAlgn="base" hangingPunct="1">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7pPr>
      <a:lvl8pPr marL="4297866" algn="ctr" rtl="0" eaLnBrk="1" fontAlgn="base" hangingPunct="1">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8pPr>
      <a:lvl9pPr marL="5730480" algn="ctr" rtl="0" eaLnBrk="1" fontAlgn="base" hangingPunct="1">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9pPr>
    </p:titleStyle>
    <p:bodyStyle>
      <a:lvl1pPr marL="342900" indent="-342900" algn="ctr" rtl="0" fontAlgn="base">
        <a:spcBef>
          <a:spcPct val="0"/>
        </a:spcBef>
        <a:spcAft>
          <a:spcPct val="0"/>
        </a:spcAft>
        <a:defRPr sz="11100">
          <a:solidFill>
            <a:schemeClr val="tx1"/>
          </a:solidFill>
          <a:latin typeface="+mn-lt"/>
          <a:ea typeface="+mn-ea"/>
          <a:cs typeface="+mn-cs"/>
          <a:sym typeface="Copperplate" charset="0"/>
        </a:defRPr>
      </a:lvl1pPr>
      <a:lvl2pPr marL="742950" indent="-285750" algn="ctr" rtl="0" fontAlgn="base">
        <a:spcBef>
          <a:spcPct val="0"/>
        </a:spcBef>
        <a:spcAft>
          <a:spcPct val="0"/>
        </a:spcAft>
        <a:defRPr sz="11100">
          <a:solidFill>
            <a:schemeClr val="tx1"/>
          </a:solidFill>
          <a:latin typeface="+mn-lt"/>
          <a:ea typeface="+mn-ea"/>
          <a:cs typeface="+mn-cs"/>
          <a:sym typeface="Copperplate" charset="0"/>
        </a:defRPr>
      </a:lvl2pPr>
      <a:lvl3pPr marL="1143000" indent="-228600" algn="ctr" rtl="0" fontAlgn="base">
        <a:spcBef>
          <a:spcPct val="0"/>
        </a:spcBef>
        <a:spcAft>
          <a:spcPct val="0"/>
        </a:spcAft>
        <a:defRPr sz="11100">
          <a:solidFill>
            <a:schemeClr val="tx1"/>
          </a:solidFill>
          <a:latin typeface="+mn-lt"/>
          <a:ea typeface="+mn-ea"/>
          <a:cs typeface="+mn-cs"/>
          <a:sym typeface="Copperplate" charset="0"/>
        </a:defRPr>
      </a:lvl3pPr>
      <a:lvl4pPr marL="1600200" indent="-228600" algn="ctr" rtl="0" fontAlgn="base">
        <a:spcBef>
          <a:spcPct val="0"/>
        </a:spcBef>
        <a:spcAft>
          <a:spcPct val="0"/>
        </a:spcAft>
        <a:defRPr sz="11100">
          <a:solidFill>
            <a:schemeClr val="tx1"/>
          </a:solidFill>
          <a:latin typeface="+mn-lt"/>
          <a:ea typeface="+mn-ea"/>
          <a:cs typeface="+mn-cs"/>
          <a:sym typeface="Copperplate" charset="0"/>
        </a:defRPr>
      </a:lvl4pPr>
      <a:lvl5pPr marL="2057400" indent="-228600" algn="ctr" rtl="0" fontAlgn="base">
        <a:spcBef>
          <a:spcPct val="0"/>
        </a:spcBef>
        <a:spcAft>
          <a:spcPct val="0"/>
        </a:spcAft>
        <a:defRPr sz="11100">
          <a:solidFill>
            <a:schemeClr val="tx1"/>
          </a:solidFill>
          <a:latin typeface="+mn-lt"/>
          <a:ea typeface="+mn-ea"/>
          <a:cs typeface="+mn-cs"/>
          <a:sym typeface="Copperplate" charset="0"/>
        </a:defRPr>
      </a:lvl5pPr>
      <a:lvl6pPr marL="1432619" algn="ctr" rtl="0" eaLnBrk="1" fontAlgn="base" hangingPunct="1">
        <a:spcBef>
          <a:spcPct val="0"/>
        </a:spcBef>
        <a:spcAft>
          <a:spcPct val="0"/>
        </a:spcAft>
        <a:defRPr sz="11100">
          <a:solidFill>
            <a:schemeClr val="tx1"/>
          </a:solidFill>
          <a:latin typeface="+mn-lt"/>
          <a:ea typeface="+mn-ea"/>
          <a:cs typeface="+mn-cs"/>
          <a:sym typeface="Copperplate" charset="0"/>
        </a:defRPr>
      </a:lvl6pPr>
      <a:lvl7pPr marL="2865242" algn="ctr" rtl="0" eaLnBrk="1" fontAlgn="base" hangingPunct="1">
        <a:spcBef>
          <a:spcPct val="0"/>
        </a:spcBef>
        <a:spcAft>
          <a:spcPct val="0"/>
        </a:spcAft>
        <a:defRPr sz="11100">
          <a:solidFill>
            <a:schemeClr val="tx1"/>
          </a:solidFill>
          <a:latin typeface="+mn-lt"/>
          <a:ea typeface="+mn-ea"/>
          <a:cs typeface="+mn-cs"/>
          <a:sym typeface="Copperplate" charset="0"/>
        </a:defRPr>
      </a:lvl7pPr>
      <a:lvl8pPr marL="4297866" algn="ctr" rtl="0" eaLnBrk="1" fontAlgn="base" hangingPunct="1">
        <a:spcBef>
          <a:spcPct val="0"/>
        </a:spcBef>
        <a:spcAft>
          <a:spcPct val="0"/>
        </a:spcAft>
        <a:defRPr sz="11100">
          <a:solidFill>
            <a:schemeClr val="tx1"/>
          </a:solidFill>
          <a:latin typeface="+mn-lt"/>
          <a:ea typeface="+mn-ea"/>
          <a:cs typeface="+mn-cs"/>
          <a:sym typeface="Copperplate" charset="0"/>
        </a:defRPr>
      </a:lvl8pPr>
      <a:lvl9pPr marL="5730480" algn="ctr" rtl="0" eaLnBrk="1" fontAlgn="base" hangingPunct="1">
        <a:spcBef>
          <a:spcPct val="0"/>
        </a:spcBef>
        <a:spcAft>
          <a:spcPct val="0"/>
        </a:spcAft>
        <a:defRPr sz="11100">
          <a:solidFill>
            <a:schemeClr val="tx1"/>
          </a:solidFill>
          <a:latin typeface="+mn-lt"/>
          <a:ea typeface="+mn-ea"/>
          <a:cs typeface="+mn-cs"/>
          <a:sym typeface="Copperplate" charset="0"/>
        </a:defRPr>
      </a:lvl9pPr>
    </p:bodyStyle>
    <p:otherStyle>
      <a:defPPr>
        <a:defRPr lang="en-US"/>
      </a:defPPr>
      <a:lvl1pPr marL="0" algn="l" defTabSz="2865242" rtl="0" eaLnBrk="1" latinLnBrk="0" hangingPunct="1">
        <a:defRPr sz="5800" kern="1200">
          <a:solidFill>
            <a:schemeClr val="tx1"/>
          </a:solidFill>
          <a:latin typeface="+mn-lt"/>
          <a:ea typeface="+mn-ea"/>
          <a:cs typeface="+mn-cs"/>
        </a:defRPr>
      </a:lvl1pPr>
      <a:lvl2pPr marL="1432619" algn="l" defTabSz="2865242" rtl="0" eaLnBrk="1" latinLnBrk="0" hangingPunct="1">
        <a:defRPr sz="5800" kern="1200">
          <a:solidFill>
            <a:schemeClr val="tx1"/>
          </a:solidFill>
          <a:latin typeface="+mn-lt"/>
          <a:ea typeface="+mn-ea"/>
          <a:cs typeface="+mn-cs"/>
        </a:defRPr>
      </a:lvl2pPr>
      <a:lvl3pPr marL="2865242" algn="l" defTabSz="2865242" rtl="0" eaLnBrk="1" latinLnBrk="0" hangingPunct="1">
        <a:defRPr sz="5800" kern="1200">
          <a:solidFill>
            <a:schemeClr val="tx1"/>
          </a:solidFill>
          <a:latin typeface="+mn-lt"/>
          <a:ea typeface="+mn-ea"/>
          <a:cs typeface="+mn-cs"/>
        </a:defRPr>
      </a:lvl3pPr>
      <a:lvl4pPr marL="4297866" algn="l" defTabSz="2865242" rtl="0" eaLnBrk="1" latinLnBrk="0" hangingPunct="1">
        <a:defRPr sz="5800" kern="1200">
          <a:solidFill>
            <a:schemeClr val="tx1"/>
          </a:solidFill>
          <a:latin typeface="+mn-lt"/>
          <a:ea typeface="+mn-ea"/>
          <a:cs typeface="+mn-cs"/>
        </a:defRPr>
      </a:lvl4pPr>
      <a:lvl5pPr marL="5730480" algn="l" defTabSz="2865242" rtl="0" eaLnBrk="1" latinLnBrk="0" hangingPunct="1">
        <a:defRPr sz="5800" kern="1200">
          <a:solidFill>
            <a:schemeClr val="tx1"/>
          </a:solidFill>
          <a:latin typeface="+mn-lt"/>
          <a:ea typeface="+mn-ea"/>
          <a:cs typeface="+mn-cs"/>
        </a:defRPr>
      </a:lvl5pPr>
      <a:lvl6pPr marL="7163108" algn="l" defTabSz="2865242" rtl="0" eaLnBrk="1" latinLnBrk="0" hangingPunct="1">
        <a:defRPr sz="5800" kern="1200">
          <a:solidFill>
            <a:schemeClr val="tx1"/>
          </a:solidFill>
          <a:latin typeface="+mn-lt"/>
          <a:ea typeface="+mn-ea"/>
          <a:cs typeface="+mn-cs"/>
        </a:defRPr>
      </a:lvl6pPr>
      <a:lvl7pPr marL="8595722" algn="l" defTabSz="2865242" rtl="0" eaLnBrk="1" latinLnBrk="0" hangingPunct="1">
        <a:defRPr sz="5800" kern="1200">
          <a:solidFill>
            <a:schemeClr val="tx1"/>
          </a:solidFill>
          <a:latin typeface="+mn-lt"/>
          <a:ea typeface="+mn-ea"/>
          <a:cs typeface="+mn-cs"/>
        </a:defRPr>
      </a:lvl7pPr>
      <a:lvl8pPr marL="10028346" algn="l" defTabSz="2865242" rtl="0" eaLnBrk="1" latinLnBrk="0" hangingPunct="1">
        <a:defRPr sz="5800" kern="1200">
          <a:solidFill>
            <a:schemeClr val="tx1"/>
          </a:solidFill>
          <a:latin typeface="+mn-lt"/>
          <a:ea typeface="+mn-ea"/>
          <a:cs typeface="+mn-cs"/>
        </a:defRPr>
      </a:lvl8pPr>
      <a:lvl9pPr marL="11460969" algn="l" defTabSz="2865242" rtl="0" eaLnBrk="1" latinLnBrk="0" hangingPunct="1">
        <a:defRPr sz="5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17430750" y="5022850"/>
            <a:ext cx="16502063" cy="11763375"/>
          </a:xfrm>
          <a:prstGeom prst="rect">
            <a:avLst/>
          </a:prstGeom>
          <a:noFill/>
          <a:ln w="12700">
            <a:noFill/>
            <a:miter lim="800000"/>
            <a:headEnd/>
            <a:tailEnd/>
          </a:ln>
          <a:effectLst>
            <a:outerShdw dist="12699" dir="5400000" algn="ctr" rotWithShape="0">
              <a:schemeClr val="bg2"/>
            </a:outerShdw>
          </a:effectLst>
        </p:spPr>
        <p:txBody>
          <a:bodyPr vert="horz" wrap="square" lIns="159167" tIns="159167" rIns="159167" bIns="159167" numCol="1" anchor="b" anchorCtr="0" compatLnSpc="1">
            <a:prstTxWarp prst="textNoShape">
              <a:avLst/>
            </a:prstTxWarp>
          </a:bodyPr>
          <a:lstStyle/>
          <a:p>
            <a:pPr lvl="0"/>
            <a:r>
              <a:rPr lang="en-US" smtClean="0">
                <a:sym typeface="Copperplate" charset="0"/>
              </a:rPr>
              <a:t>Click to edit Master title style</a:t>
            </a:r>
          </a:p>
        </p:txBody>
      </p:sp>
      <p:sp>
        <p:nvSpPr>
          <p:cNvPr id="5122" name="Rectangle 2"/>
          <p:cNvSpPr>
            <a:spLocks noGrp="1" noChangeArrowheads="1"/>
          </p:cNvSpPr>
          <p:nvPr>
            <p:ph type="body" idx="1"/>
          </p:nvPr>
        </p:nvSpPr>
        <p:spPr bwMode="auto">
          <a:xfrm>
            <a:off x="17430750" y="17057688"/>
            <a:ext cx="16502063" cy="11763375"/>
          </a:xfrm>
          <a:prstGeom prst="rect">
            <a:avLst/>
          </a:prstGeom>
          <a:noFill/>
          <a:ln w="12700">
            <a:noFill/>
            <a:miter lim="800000"/>
            <a:headEnd/>
            <a:tailEnd/>
          </a:ln>
          <a:effectLst>
            <a:outerShdw dist="12699" dir="5400000" algn="ctr" rotWithShape="0">
              <a:schemeClr val="bg2"/>
            </a:outerShdw>
          </a:effectLst>
        </p:spPr>
        <p:txBody>
          <a:bodyPr vert="horz" wrap="square" lIns="159167" tIns="159167" rIns="159167" bIns="159167" numCol="1" anchor="t" anchorCtr="0" compatLnSpc="1">
            <a:prstTxWarp prst="textNoShape">
              <a:avLst/>
            </a:prstTxWarp>
          </a:bodyPr>
          <a:lstStyle/>
          <a:p>
            <a:pPr lvl="0"/>
            <a:r>
              <a:rPr lang="en-US" smtClean="0">
                <a:sym typeface="Copperplate" charset="0"/>
              </a:rPr>
              <a:t>Click to edit Master text styles</a:t>
            </a:r>
          </a:p>
          <a:p>
            <a:pPr lvl="1"/>
            <a:r>
              <a:rPr lang="en-US" smtClean="0">
                <a:sym typeface="Copperplate" charset="0"/>
              </a:rPr>
              <a:t>Second level</a:t>
            </a:r>
          </a:p>
          <a:p>
            <a:pPr lvl="2"/>
            <a:r>
              <a:rPr lang="en-US" smtClean="0">
                <a:sym typeface="Copperplate" charset="0"/>
              </a:rPr>
              <a:t>Third level</a:t>
            </a:r>
          </a:p>
          <a:p>
            <a:pPr lvl="3"/>
            <a:r>
              <a:rPr lang="en-US" smtClean="0">
                <a:sym typeface="Copperplate" charset="0"/>
              </a:rPr>
              <a:t>Fourth level</a:t>
            </a:r>
          </a:p>
          <a:p>
            <a:pPr lvl="4"/>
            <a:r>
              <a:rPr lang="en-US" smtClean="0">
                <a:sym typeface="Copperplate" charset="0"/>
              </a:rPr>
              <a:t>Fifth level</a:t>
            </a:r>
          </a:p>
        </p:txBody>
      </p:sp>
    </p:spTree>
  </p:cSld>
  <p:clrMap bg1="dk2" tx1="lt1" bg2="dk1" tx2="lt2" accent1="accent1" accent2="accent2" accent3="accent3" accent4="accent4" accent5="accent5" accent6="accent6" hlink="hlink" folHlink="folHlink"/>
  <p:sldLayoutIdLst>
    <p:sldLayoutId id="2147484528" r:id="rId1"/>
    <p:sldLayoutId id="2147484529" r:id="rId2"/>
    <p:sldLayoutId id="2147484530" r:id="rId3"/>
    <p:sldLayoutId id="2147484531" r:id="rId4"/>
    <p:sldLayoutId id="2147484532" r:id="rId5"/>
    <p:sldLayoutId id="2147484533" r:id="rId6"/>
    <p:sldLayoutId id="2147484534" r:id="rId7"/>
    <p:sldLayoutId id="2147484535" r:id="rId8"/>
    <p:sldLayoutId id="2147484536" r:id="rId9"/>
    <p:sldLayoutId id="2147484537" r:id="rId10"/>
    <p:sldLayoutId id="2147484538" r:id="rId11"/>
  </p:sldLayoutIdLst>
  <p:transition/>
  <p:txStyles>
    <p:titleStyle>
      <a:lvl1pPr algn="ctr" rtl="0" fontAlgn="base">
        <a:spcBef>
          <a:spcPct val="0"/>
        </a:spcBef>
        <a:spcAft>
          <a:spcPct val="0"/>
        </a:spcAft>
        <a:defRPr sz="21800">
          <a:solidFill>
            <a:srgbClr val="DFDFDF"/>
          </a:solidFill>
          <a:latin typeface="+mj-lt"/>
          <a:ea typeface="+mj-ea"/>
          <a:cs typeface="+mj-cs"/>
          <a:sym typeface="Copperplate" charset="0"/>
        </a:defRPr>
      </a:lvl1pPr>
      <a:lvl2pPr algn="ctr" rtl="0" fontAlgn="base">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5pPr>
      <a:lvl6pPr marL="1432543" algn="ctr" rtl="0" eaLnBrk="1" fontAlgn="base" hangingPunct="1">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6pPr>
      <a:lvl7pPr marL="2865095" algn="ctr" rtl="0" eaLnBrk="1" fontAlgn="base" hangingPunct="1">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7pPr>
      <a:lvl8pPr marL="4297643" algn="ctr" rtl="0" eaLnBrk="1" fontAlgn="base" hangingPunct="1">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8pPr>
      <a:lvl9pPr marL="5730186" algn="ctr" rtl="0" eaLnBrk="1" fontAlgn="base" hangingPunct="1">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9pPr>
    </p:titleStyle>
    <p:bodyStyle>
      <a:lvl1pPr marL="342900" indent="-342900" algn="ctr" rtl="0" fontAlgn="base">
        <a:spcBef>
          <a:spcPct val="0"/>
        </a:spcBef>
        <a:spcAft>
          <a:spcPct val="0"/>
        </a:spcAft>
        <a:defRPr sz="11100">
          <a:solidFill>
            <a:schemeClr val="tx1"/>
          </a:solidFill>
          <a:latin typeface="+mn-lt"/>
          <a:ea typeface="+mn-ea"/>
          <a:cs typeface="+mn-cs"/>
          <a:sym typeface="Copperplate" charset="0"/>
        </a:defRPr>
      </a:lvl1pPr>
      <a:lvl2pPr marL="742950" indent="-285750" algn="ctr" rtl="0" fontAlgn="base">
        <a:spcBef>
          <a:spcPct val="0"/>
        </a:spcBef>
        <a:spcAft>
          <a:spcPct val="0"/>
        </a:spcAft>
        <a:defRPr sz="11100">
          <a:solidFill>
            <a:schemeClr val="tx1"/>
          </a:solidFill>
          <a:latin typeface="+mn-lt"/>
          <a:ea typeface="+mn-ea"/>
          <a:cs typeface="+mn-cs"/>
          <a:sym typeface="Copperplate" charset="0"/>
        </a:defRPr>
      </a:lvl2pPr>
      <a:lvl3pPr marL="1143000" indent="-228600" algn="ctr" rtl="0" fontAlgn="base">
        <a:spcBef>
          <a:spcPct val="0"/>
        </a:spcBef>
        <a:spcAft>
          <a:spcPct val="0"/>
        </a:spcAft>
        <a:defRPr sz="11100">
          <a:solidFill>
            <a:schemeClr val="tx1"/>
          </a:solidFill>
          <a:latin typeface="+mn-lt"/>
          <a:ea typeface="+mn-ea"/>
          <a:cs typeface="+mn-cs"/>
          <a:sym typeface="Copperplate" charset="0"/>
        </a:defRPr>
      </a:lvl3pPr>
      <a:lvl4pPr marL="1600200" indent="-228600" algn="ctr" rtl="0" fontAlgn="base">
        <a:spcBef>
          <a:spcPct val="0"/>
        </a:spcBef>
        <a:spcAft>
          <a:spcPct val="0"/>
        </a:spcAft>
        <a:defRPr sz="11100">
          <a:solidFill>
            <a:schemeClr val="tx1"/>
          </a:solidFill>
          <a:latin typeface="+mn-lt"/>
          <a:ea typeface="+mn-ea"/>
          <a:cs typeface="+mn-cs"/>
          <a:sym typeface="Copperplate" charset="0"/>
        </a:defRPr>
      </a:lvl4pPr>
      <a:lvl5pPr marL="2057400" indent="-228600" algn="ctr" rtl="0" fontAlgn="base">
        <a:spcBef>
          <a:spcPct val="0"/>
        </a:spcBef>
        <a:spcAft>
          <a:spcPct val="0"/>
        </a:spcAft>
        <a:defRPr sz="11100">
          <a:solidFill>
            <a:schemeClr val="tx1"/>
          </a:solidFill>
          <a:latin typeface="+mn-lt"/>
          <a:ea typeface="+mn-ea"/>
          <a:cs typeface="+mn-cs"/>
          <a:sym typeface="Copperplate" charset="0"/>
        </a:defRPr>
      </a:lvl5pPr>
      <a:lvl6pPr marL="1432543" algn="ctr" rtl="0" eaLnBrk="1" fontAlgn="base" hangingPunct="1">
        <a:spcBef>
          <a:spcPct val="0"/>
        </a:spcBef>
        <a:spcAft>
          <a:spcPct val="0"/>
        </a:spcAft>
        <a:defRPr sz="11100">
          <a:solidFill>
            <a:schemeClr val="tx1"/>
          </a:solidFill>
          <a:latin typeface="+mn-lt"/>
          <a:ea typeface="+mn-ea"/>
          <a:cs typeface="+mn-cs"/>
          <a:sym typeface="Copperplate" charset="0"/>
        </a:defRPr>
      </a:lvl6pPr>
      <a:lvl7pPr marL="2865095" algn="ctr" rtl="0" eaLnBrk="1" fontAlgn="base" hangingPunct="1">
        <a:spcBef>
          <a:spcPct val="0"/>
        </a:spcBef>
        <a:spcAft>
          <a:spcPct val="0"/>
        </a:spcAft>
        <a:defRPr sz="11100">
          <a:solidFill>
            <a:schemeClr val="tx1"/>
          </a:solidFill>
          <a:latin typeface="+mn-lt"/>
          <a:ea typeface="+mn-ea"/>
          <a:cs typeface="+mn-cs"/>
          <a:sym typeface="Copperplate" charset="0"/>
        </a:defRPr>
      </a:lvl7pPr>
      <a:lvl8pPr marL="4297643" algn="ctr" rtl="0" eaLnBrk="1" fontAlgn="base" hangingPunct="1">
        <a:spcBef>
          <a:spcPct val="0"/>
        </a:spcBef>
        <a:spcAft>
          <a:spcPct val="0"/>
        </a:spcAft>
        <a:defRPr sz="11100">
          <a:solidFill>
            <a:schemeClr val="tx1"/>
          </a:solidFill>
          <a:latin typeface="+mn-lt"/>
          <a:ea typeface="+mn-ea"/>
          <a:cs typeface="+mn-cs"/>
          <a:sym typeface="Copperplate" charset="0"/>
        </a:defRPr>
      </a:lvl8pPr>
      <a:lvl9pPr marL="5730186" algn="ctr" rtl="0" eaLnBrk="1" fontAlgn="base" hangingPunct="1">
        <a:spcBef>
          <a:spcPct val="0"/>
        </a:spcBef>
        <a:spcAft>
          <a:spcPct val="0"/>
        </a:spcAft>
        <a:defRPr sz="11100">
          <a:solidFill>
            <a:schemeClr val="tx1"/>
          </a:solidFill>
          <a:latin typeface="+mn-lt"/>
          <a:ea typeface="+mn-ea"/>
          <a:cs typeface="+mn-cs"/>
          <a:sym typeface="Copperplate" charset="0"/>
        </a:defRPr>
      </a:lvl9pPr>
    </p:bodyStyle>
    <p:otherStyle>
      <a:defPPr>
        <a:defRPr lang="en-US"/>
      </a:defPPr>
      <a:lvl1pPr marL="0" algn="l" defTabSz="2865095" rtl="0" eaLnBrk="1" latinLnBrk="0" hangingPunct="1">
        <a:defRPr sz="5800" kern="1200">
          <a:solidFill>
            <a:schemeClr val="tx1"/>
          </a:solidFill>
          <a:latin typeface="+mn-lt"/>
          <a:ea typeface="+mn-ea"/>
          <a:cs typeface="+mn-cs"/>
        </a:defRPr>
      </a:lvl1pPr>
      <a:lvl2pPr marL="1432543" algn="l" defTabSz="2865095" rtl="0" eaLnBrk="1" latinLnBrk="0" hangingPunct="1">
        <a:defRPr sz="5800" kern="1200">
          <a:solidFill>
            <a:schemeClr val="tx1"/>
          </a:solidFill>
          <a:latin typeface="+mn-lt"/>
          <a:ea typeface="+mn-ea"/>
          <a:cs typeface="+mn-cs"/>
        </a:defRPr>
      </a:lvl2pPr>
      <a:lvl3pPr marL="2865095" algn="l" defTabSz="2865095" rtl="0" eaLnBrk="1" latinLnBrk="0" hangingPunct="1">
        <a:defRPr sz="5800" kern="1200">
          <a:solidFill>
            <a:schemeClr val="tx1"/>
          </a:solidFill>
          <a:latin typeface="+mn-lt"/>
          <a:ea typeface="+mn-ea"/>
          <a:cs typeface="+mn-cs"/>
        </a:defRPr>
      </a:lvl3pPr>
      <a:lvl4pPr marL="4297643" algn="l" defTabSz="2865095" rtl="0" eaLnBrk="1" latinLnBrk="0" hangingPunct="1">
        <a:defRPr sz="5800" kern="1200">
          <a:solidFill>
            <a:schemeClr val="tx1"/>
          </a:solidFill>
          <a:latin typeface="+mn-lt"/>
          <a:ea typeface="+mn-ea"/>
          <a:cs typeface="+mn-cs"/>
        </a:defRPr>
      </a:lvl4pPr>
      <a:lvl5pPr marL="5730186" algn="l" defTabSz="2865095" rtl="0" eaLnBrk="1" latinLnBrk="0" hangingPunct="1">
        <a:defRPr sz="5800" kern="1200">
          <a:solidFill>
            <a:schemeClr val="tx1"/>
          </a:solidFill>
          <a:latin typeface="+mn-lt"/>
          <a:ea typeface="+mn-ea"/>
          <a:cs typeface="+mn-cs"/>
        </a:defRPr>
      </a:lvl5pPr>
      <a:lvl6pPr marL="7162742" algn="l" defTabSz="2865095" rtl="0" eaLnBrk="1" latinLnBrk="0" hangingPunct="1">
        <a:defRPr sz="5800" kern="1200">
          <a:solidFill>
            <a:schemeClr val="tx1"/>
          </a:solidFill>
          <a:latin typeface="+mn-lt"/>
          <a:ea typeface="+mn-ea"/>
          <a:cs typeface="+mn-cs"/>
        </a:defRPr>
      </a:lvl6pPr>
      <a:lvl7pPr marL="8595281" algn="l" defTabSz="2865095" rtl="0" eaLnBrk="1" latinLnBrk="0" hangingPunct="1">
        <a:defRPr sz="5800" kern="1200">
          <a:solidFill>
            <a:schemeClr val="tx1"/>
          </a:solidFill>
          <a:latin typeface="+mn-lt"/>
          <a:ea typeface="+mn-ea"/>
          <a:cs typeface="+mn-cs"/>
        </a:defRPr>
      </a:lvl7pPr>
      <a:lvl8pPr marL="10027833" algn="l" defTabSz="2865095" rtl="0" eaLnBrk="1" latinLnBrk="0" hangingPunct="1">
        <a:defRPr sz="5800" kern="1200">
          <a:solidFill>
            <a:schemeClr val="tx1"/>
          </a:solidFill>
          <a:latin typeface="+mn-lt"/>
          <a:ea typeface="+mn-ea"/>
          <a:cs typeface="+mn-cs"/>
        </a:defRPr>
      </a:lvl8pPr>
      <a:lvl9pPr marL="11460381" algn="l" defTabSz="2865095" rtl="0" eaLnBrk="1" latinLnBrk="0" hangingPunct="1">
        <a:defRPr sz="5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3571875" y="23617238"/>
            <a:ext cx="29432250" cy="7556500"/>
          </a:xfrm>
          <a:prstGeom prst="rect">
            <a:avLst/>
          </a:prstGeom>
          <a:noFill/>
          <a:ln w="12700">
            <a:noFill/>
            <a:miter lim="800000"/>
            <a:headEnd/>
            <a:tailEnd/>
          </a:ln>
          <a:effectLst>
            <a:outerShdw dist="12699" dir="5400000" algn="ctr" rotWithShape="0">
              <a:schemeClr val="bg2"/>
            </a:outerShdw>
          </a:effectLst>
        </p:spPr>
        <p:txBody>
          <a:bodyPr vert="horz" wrap="square" lIns="159159" tIns="159159" rIns="159159" bIns="159159" numCol="1" anchor="ctr" anchorCtr="0" compatLnSpc="1">
            <a:prstTxWarp prst="textNoShape">
              <a:avLst/>
            </a:prstTxWarp>
          </a:bodyPr>
          <a:lstStyle/>
          <a:p>
            <a:pPr lvl="0"/>
            <a:r>
              <a:rPr lang="en-US" smtClean="0">
                <a:sym typeface="Copperplate" charset="0"/>
              </a:rPr>
              <a:t>Click to edit Master title style</a:t>
            </a:r>
          </a:p>
        </p:txBody>
      </p:sp>
    </p:spTree>
  </p:cSld>
  <p:clrMap bg1="dk2" tx1="lt1" bg2="dk1" tx2="lt2" accent1="accent1" accent2="accent2" accent3="accent3" accent4="accent4" accent5="accent5" accent6="accent6" hlink="hlink" folHlink="folHlink"/>
  <p:sldLayoutIdLst>
    <p:sldLayoutId id="2147484539" r:id="rId1"/>
    <p:sldLayoutId id="2147484540" r:id="rId2"/>
    <p:sldLayoutId id="2147484541" r:id="rId3"/>
    <p:sldLayoutId id="2147484542" r:id="rId4"/>
    <p:sldLayoutId id="2147484543" r:id="rId5"/>
    <p:sldLayoutId id="2147484544" r:id="rId6"/>
    <p:sldLayoutId id="2147484545" r:id="rId7"/>
    <p:sldLayoutId id="2147484546" r:id="rId8"/>
    <p:sldLayoutId id="2147484547" r:id="rId9"/>
    <p:sldLayoutId id="2147484548" r:id="rId10"/>
    <p:sldLayoutId id="2147484549" r:id="rId11"/>
  </p:sldLayoutIdLst>
  <p:transition/>
  <p:txStyles>
    <p:titleStyle>
      <a:lvl1pPr algn="ctr" rtl="0" fontAlgn="base">
        <a:spcBef>
          <a:spcPct val="0"/>
        </a:spcBef>
        <a:spcAft>
          <a:spcPct val="0"/>
        </a:spcAft>
        <a:defRPr sz="25000">
          <a:solidFill>
            <a:srgbClr val="DFDFDF"/>
          </a:solidFill>
          <a:latin typeface="+mj-lt"/>
          <a:ea typeface="+mj-ea"/>
          <a:cs typeface="+mj-cs"/>
          <a:sym typeface="Copperplate" charset="0"/>
        </a:defRPr>
      </a:lvl1pPr>
      <a:lvl2pPr algn="ctr" rtl="0" fontAlgn="base">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5pPr>
      <a:lvl6pPr marL="1432472" algn="ctr" rtl="0" eaLnBrk="1" fontAlgn="base" hangingPunct="1">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6pPr>
      <a:lvl7pPr marL="2864948" algn="ctr" rtl="0" eaLnBrk="1" fontAlgn="base" hangingPunct="1">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7pPr>
      <a:lvl8pPr marL="4297420" algn="ctr" rtl="0" eaLnBrk="1" fontAlgn="base" hangingPunct="1">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8pPr>
      <a:lvl9pPr marL="5729892" algn="ctr" rtl="0" eaLnBrk="1" fontAlgn="base" hangingPunct="1">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9pPr>
    </p:titleStyle>
    <p:bodyStyle>
      <a:lvl1pPr marL="342900" indent="-342900" algn="ctr" rtl="0" fontAlgn="base">
        <a:spcBef>
          <a:spcPct val="0"/>
        </a:spcBef>
        <a:spcAft>
          <a:spcPct val="0"/>
        </a:spcAft>
        <a:defRPr sz="11100">
          <a:solidFill>
            <a:schemeClr val="tx1"/>
          </a:solidFill>
          <a:latin typeface="+mn-lt"/>
          <a:ea typeface="+mn-ea"/>
          <a:cs typeface="+mn-cs"/>
          <a:sym typeface="Copperplate" charset="0"/>
        </a:defRPr>
      </a:lvl1pPr>
      <a:lvl2pPr marL="742950" indent="-285750" algn="ctr" rtl="0" fontAlgn="base">
        <a:spcBef>
          <a:spcPct val="0"/>
        </a:spcBef>
        <a:spcAft>
          <a:spcPct val="0"/>
        </a:spcAft>
        <a:defRPr sz="11100">
          <a:solidFill>
            <a:schemeClr val="tx1"/>
          </a:solidFill>
          <a:latin typeface="+mn-lt"/>
          <a:ea typeface="+mn-ea"/>
          <a:cs typeface="+mn-cs"/>
          <a:sym typeface="Copperplate" charset="0"/>
        </a:defRPr>
      </a:lvl2pPr>
      <a:lvl3pPr marL="1143000" indent="-228600" algn="ctr" rtl="0" fontAlgn="base">
        <a:spcBef>
          <a:spcPct val="0"/>
        </a:spcBef>
        <a:spcAft>
          <a:spcPct val="0"/>
        </a:spcAft>
        <a:defRPr sz="11100">
          <a:solidFill>
            <a:schemeClr val="tx1"/>
          </a:solidFill>
          <a:latin typeface="+mn-lt"/>
          <a:ea typeface="+mn-ea"/>
          <a:cs typeface="+mn-cs"/>
          <a:sym typeface="Copperplate" charset="0"/>
        </a:defRPr>
      </a:lvl3pPr>
      <a:lvl4pPr marL="1600200" indent="-228600" algn="ctr" rtl="0" fontAlgn="base">
        <a:spcBef>
          <a:spcPct val="0"/>
        </a:spcBef>
        <a:spcAft>
          <a:spcPct val="0"/>
        </a:spcAft>
        <a:defRPr sz="11100">
          <a:solidFill>
            <a:schemeClr val="tx1"/>
          </a:solidFill>
          <a:latin typeface="+mn-lt"/>
          <a:ea typeface="+mn-ea"/>
          <a:cs typeface="+mn-cs"/>
          <a:sym typeface="Copperplate" charset="0"/>
        </a:defRPr>
      </a:lvl4pPr>
      <a:lvl5pPr marL="2057400" indent="-228600" algn="ctr" rtl="0" fontAlgn="base">
        <a:spcBef>
          <a:spcPct val="0"/>
        </a:spcBef>
        <a:spcAft>
          <a:spcPct val="0"/>
        </a:spcAft>
        <a:defRPr sz="11100">
          <a:solidFill>
            <a:schemeClr val="tx1"/>
          </a:solidFill>
          <a:latin typeface="+mn-lt"/>
          <a:ea typeface="+mn-ea"/>
          <a:cs typeface="+mn-cs"/>
          <a:sym typeface="Copperplate" charset="0"/>
        </a:defRPr>
      </a:lvl5pPr>
      <a:lvl6pPr marL="1432472" algn="ctr" rtl="0" eaLnBrk="1" fontAlgn="base" hangingPunct="1">
        <a:spcBef>
          <a:spcPct val="0"/>
        </a:spcBef>
        <a:spcAft>
          <a:spcPct val="0"/>
        </a:spcAft>
        <a:defRPr sz="11100">
          <a:solidFill>
            <a:schemeClr val="tx1"/>
          </a:solidFill>
          <a:latin typeface="+mn-lt"/>
          <a:ea typeface="+mn-ea"/>
          <a:cs typeface="+mn-cs"/>
          <a:sym typeface="Copperplate" charset="0"/>
        </a:defRPr>
      </a:lvl6pPr>
      <a:lvl7pPr marL="2864948" algn="ctr" rtl="0" eaLnBrk="1" fontAlgn="base" hangingPunct="1">
        <a:spcBef>
          <a:spcPct val="0"/>
        </a:spcBef>
        <a:spcAft>
          <a:spcPct val="0"/>
        </a:spcAft>
        <a:defRPr sz="11100">
          <a:solidFill>
            <a:schemeClr val="tx1"/>
          </a:solidFill>
          <a:latin typeface="+mn-lt"/>
          <a:ea typeface="+mn-ea"/>
          <a:cs typeface="+mn-cs"/>
          <a:sym typeface="Copperplate" charset="0"/>
        </a:defRPr>
      </a:lvl7pPr>
      <a:lvl8pPr marL="4297420" algn="ctr" rtl="0" eaLnBrk="1" fontAlgn="base" hangingPunct="1">
        <a:spcBef>
          <a:spcPct val="0"/>
        </a:spcBef>
        <a:spcAft>
          <a:spcPct val="0"/>
        </a:spcAft>
        <a:defRPr sz="11100">
          <a:solidFill>
            <a:schemeClr val="tx1"/>
          </a:solidFill>
          <a:latin typeface="+mn-lt"/>
          <a:ea typeface="+mn-ea"/>
          <a:cs typeface="+mn-cs"/>
          <a:sym typeface="Copperplate" charset="0"/>
        </a:defRPr>
      </a:lvl8pPr>
      <a:lvl9pPr marL="5729892" algn="ctr" rtl="0" eaLnBrk="1" fontAlgn="base" hangingPunct="1">
        <a:spcBef>
          <a:spcPct val="0"/>
        </a:spcBef>
        <a:spcAft>
          <a:spcPct val="0"/>
        </a:spcAft>
        <a:defRPr sz="11100">
          <a:solidFill>
            <a:schemeClr val="tx1"/>
          </a:solidFill>
          <a:latin typeface="+mn-lt"/>
          <a:ea typeface="+mn-ea"/>
          <a:cs typeface="+mn-cs"/>
          <a:sym typeface="Copperplate" charset="0"/>
        </a:defRPr>
      </a:lvl9pPr>
    </p:bodyStyle>
    <p:otherStyle>
      <a:defPPr>
        <a:defRPr lang="en-US"/>
      </a:defPPr>
      <a:lvl1pPr marL="0" algn="l" defTabSz="2864948" rtl="0" eaLnBrk="1" latinLnBrk="0" hangingPunct="1">
        <a:defRPr sz="5800" kern="1200">
          <a:solidFill>
            <a:schemeClr val="tx1"/>
          </a:solidFill>
          <a:latin typeface="+mn-lt"/>
          <a:ea typeface="+mn-ea"/>
          <a:cs typeface="+mn-cs"/>
        </a:defRPr>
      </a:lvl1pPr>
      <a:lvl2pPr marL="1432472" algn="l" defTabSz="2864948" rtl="0" eaLnBrk="1" latinLnBrk="0" hangingPunct="1">
        <a:defRPr sz="5800" kern="1200">
          <a:solidFill>
            <a:schemeClr val="tx1"/>
          </a:solidFill>
          <a:latin typeface="+mn-lt"/>
          <a:ea typeface="+mn-ea"/>
          <a:cs typeface="+mn-cs"/>
        </a:defRPr>
      </a:lvl2pPr>
      <a:lvl3pPr marL="2864948" algn="l" defTabSz="2864948" rtl="0" eaLnBrk="1" latinLnBrk="0" hangingPunct="1">
        <a:defRPr sz="5800" kern="1200">
          <a:solidFill>
            <a:schemeClr val="tx1"/>
          </a:solidFill>
          <a:latin typeface="+mn-lt"/>
          <a:ea typeface="+mn-ea"/>
          <a:cs typeface="+mn-cs"/>
        </a:defRPr>
      </a:lvl3pPr>
      <a:lvl4pPr marL="4297420" algn="l" defTabSz="2864948" rtl="0" eaLnBrk="1" latinLnBrk="0" hangingPunct="1">
        <a:defRPr sz="5800" kern="1200">
          <a:solidFill>
            <a:schemeClr val="tx1"/>
          </a:solidFill>
          <a:latin typeface="+mn-lt"/>
          <a:ea typeface="+mn-ea"/>
          <a:cs typeface="+mn-cs"/>
        </a:defRPr>
      </a:lvl4pPr>
      <a:lvl5pPr marL="5729892" algn="l" defTabSz="2864948" rtl="0" eaLnBrk="1" latinLnBrk="0" hangingPunct="1">
        <a:defRPr sz="5800" kern="1200">
          <a:solidFill>
            <a:schemeClr val="tx1"/>
          </a:solidFill>
          <a:latin typeface="+mn-lt"/>
          <a:ea typeface="+mn-ea"/>
          <a:cs typeface="+mn-cs"/>
        </a:defRPr>
      </a:lvl5pPr>
      <a:lvl6pPr marL="7162377" algn="l" defTabSz="2864948" rtl="0" eaLnBrk="1" latinLnBrk="0" hangingPunct="1">
        <a:defRPr sz="5800" kern="1200">
          <a:solidFill>
            <a:schemeClr val="tx1"/>
          </a:solidFill>
          <a:latin typeface="+mn-lt"/>
          <a:ea typeface="+mn-ea"/>
          <a:cs typeface="+mn-cs"/>
        </a:defRPr>
      </a:lvl6pPr>
      <a:lvl7pPr marL="8594840" algn="l" defTabSz="2864948" rtl="0" eaLnBrk="1" latinLnBrk="0" hangingPunct="1">
        <a:defRPr sz="5800" kern="1200">
          <a:solidFill>
            <a:schemeClr val="tx1"/>
          </a:solidFill>
          <a:latin typeface="+mn-lt"/>
          <a:ea typeface="+mn-ea"/>
          <a:cs typeface="+mn-cs"/>
        </a:defRPr>
      </a:lvl7pPr>
      <a:lvl8pPr marL="10027321" algn="l" defTabSz="2864948" rtl="0" eaLnBrk="1" latinLnBrk="0" hangingPunct="1">
        <a:defRPr sz="5800" kern="1200">
          <a:solidFill>
            <a:schemeClr val="tx1"/>
          </a:solidFill>
          <a:latin typeface="+mn-lt"/>
          <a:ea typeface="+mn-ea"/>
          <a:cs typeface="+mn-cs"/>
        </a:defRPr>
      </a:lvl8pPr>
      <a:lvl9pPr marL="11459797" algn="l" defTabSz="2864948" rtl="0" eaLnBrk="1" latinLnBrk="0" hangingPunct="1">
        <a:defRPr sz="5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3571875" y="9772650"/>
            <a:ext cx="29432250" cy="15201900"/>
          </a:xfrm>
          <a:prstGeom prst="rect">
            <a:avLst/>
          </a:prstGeom>
          <a:noFill/>
          <a:ln w="12700">
            <a:noFill/>
            <a:miter lim="800000"/>
            <a:headEnd/>
            <a:tailEnd/>
          </a:ln>
          <a:effectLst>
            <a:outerShdw dist="12699" dir="5400000" algn="ctr" rotWithShape="0">
              <a:schemeClr val="bg2"/>
            </a:outerShdw>
          </a:effectLst>
        </p:spPr>
        <p:txBody>
          <a:bodyPr vert="horz" wrap="square" lIns="159150" tIns="159150" rIns="159150" bIns="159150" numCol="1" anchor="ctr" anchorCtr="0" compatLnSpc="1">
            <a:prstTxWarp prst="textNoShape">
              <a:avLst/>
            </a:prstTxWarp>
          </a:bodyPr>
          <a:lstStyle/>
          <a:p>
            <a:pPr lvl="0"/>
            <a:r>
              <a:rPr lang="en-US" smtClean="0">
                <a:sym typeface="Copperplate" charset="0"/>
              </a:rPr>
              <a:t>Click to edit Master title style</a:t>
            </a:r>
          </a:p>
        </p:txBody>
      </p:sp>
    </p:spTree>
  </p:cSld>
  <p:clrMap bg1="dk2" tx1="lt1" bg2="dk1" tx2="lt2" accent1="accent1" accent2="accent2" accent3="accent3" accent4="accent4" accent5="accent5" accent6="accent6" hlink="hlink" folHlink="folHlink"/>
  <p:sldLayoutIdLst>
    <p:sldLayoutId id="2147484550" r:id="rId1"/>
    <p:sldLayoutId id="2147484551" r:id="rId2"/>
    <p:sldLayoutId id="2147484552" r:id="rId3"/>
    <p:sldLayoutId id="2147484553" r:id="rId4"/>
    <p:sldLayoutId id="2147484554" r:id="rId5"/>
    <p:sldLayoutId id="2147484555" r:id="rId6"/>
    <p:sldLayoutId id="2147484556" r:id="rId7"/>
    <p:sldLayoutId id="2147484557" r:id="rId8"/>
    <p:sldLayoutId id="2147484558" r:id="rId9"/>
    <p:sldLayoutId id="2147484559" r:id="rId10"/>
    <p:sldLayoutId id="2147484560" r:id="rId11"/>
  </p:sldLayoutIdLst>
  <p:transition/>
  <p:txStyles>
    <p:titleStyle>
      <a:lvl1pPr algn="ctr" rtl="0" fontAlgn="base">
        <a:spcBef>
          <a:spcPct val="0"/>
        </a:spcBef>
        <a:spcAft>
          <a:spcPct val="0"/>
        </a:spcAft>
        <a:defRPr sz="25000">
          <a:solidFill>
            <a:srgbClr val="DFDFDF"/>
          </a:solidFill>
          <a:latin typeface="+mj-lt"/>
          <a:ea typeface="+mj-ea"/>
          <a:cs typeface="+mj-cs"/>
          <a:sym typeface="Copperplate" charset="0"/>
        </a:defRPr>
      </a:lvl1pPr>
      <a:lvl2pPr algn="ctr" rtl="0" fontAlgn="base">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5pPr>
      <a:lvl6pPr marL="1432396" algn="ctr" rtl="0" eaLnBrk="1" fontAlgn="base" hangingPunct="1">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6pPr>
      <a:lvl7pPr marL="2864801" algn="ctr" rtl="0" eaLnBrk="1" fontAlgn="base" hangingPunct="1">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7pPr>
      <a:lvl8pPr marL="4297197" algn="ctr" rtl="0" eaLnBrk="1" fontAlgn="base" hangingPunct="1">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8pPr>
      <a:lvl9pPr marL="5729602" algn="ctr" rtl="0" eaLnBrk="1" fontAlgn="base" hangingPunct="1">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9pPr>
    </p:titleStyle>
    <p:bodyStyle>
      <a:lvl1pPr marL="342900" indent="-342900" algn="ctr" rtl="0" fontAlgn="base">
        <a:spcBef>
          <a:spcPct val="0"/>
        </a:spcBef>
        <a:spcAft>
          <a:spcPct val="0"/>
        </a:spcAft>
        <a:defRPr sz="11100">
          <a:solidFill>
            <a:schemeClr val="tx1"/>
          </a:solidFill>
          <a:latin typeface="+mn-lt"/>
          <a:ea typeface="+mn-ea"/>
          <a:cs typeface="+mn-cs"/>
          <a:sym typeface="Copperplate" charset="0"/>
        </a:defRPr>
      </a:lvl1pPr>
      <a:lvl2pPr marL="742950" indent="-285750" algn="ctr" rtl="0" fontAlgn="base">
        <a:spcBef>
          <a:spcPct val="0"/>
        </a:spcBef>
        <a:spcAft>
          <a:spcPct val="0"/>
        </a:spcAft>
        <a:defRPr sz="11100">
          <a:solidFill>
            <a:schemeClr val="tx1"/>
          </a:solidFill>
          <a:latin typeface="+mn-lt"/>
          <a:ea typeface="+mn-ea"/>
          <a:cs typeface="+mn-cs"/>
          <a:sym typeface="Copperplate" charset="0"/>
        </a:defRPr>
      </a:lvl2pPr>
      <a:lvl3pPr marL="1143000" indent="-228600" algn="ctr" rtl="0" fontAlgn="base">
        <a:spcBef>
          <a:spcPct val="0"/>
        </a:spcBef>
        <a:spcAft>
          <a:spcPct val="0"/>
        </a:spcAft>
        <a:defRPr sz="11100">
          <a:solidFill>
            <a:schemeClr val="tx1"/>
          </a:solidFill>
          <a:latin typeface="+mn-lt"/>
          <a:ea typeface="+mn-ea"/>
          <a:cs typeface="+mn-cs"/>
          <a:sym typeface="Copperplate" charset="0"/>
        </a:defRPr>
      </a:lvl3pPr>
      <a:lvl4pPr marL="1600200" indent="-228600" algn="ctr" rtl="0" fontAlgn="base">
        <a:spcBef>
          <a:spcPct val="0"/>
        </a:spcBef>
        <a:spcAft>
          <a:spcPct val="0"/>
        </a:spcAft>
        <a:defRPr sz="11100">
          <a:solidFill>
            <a:schemeClr val="tx1"/>
          </a:solidFill>
          <a:latin typeface="+mn-lt"/>
          <a:ea typeface="+mn-ea"/>
          <a:cs typeface="+mn-cs"/>
          <a:sym typeface="Copperplate" charset="0"/>
        </a:defRPr>
      </a:lvl4pPr>
      <a:lvl5pPr marL="2057400" indent="-228600" algn="ctr" rtl="0" fontAlgn="base">
        <a:spcBef>
          <a:spcPct val="0"/>
        </a:spcBef>
        <a:spcAft>
          <a:spcPct val="0"/>
        </a:spcAft>
        <a:defRPr sz="11100">
          <a:solidFill>
            <a:schemeClr val="tx1"/>
          </a:solidFill>
          <a:latin typeface="+mn-lt"/>
          <a:ea typeface="+mn-ea"/>
          <a:cs typeface="+mn-cs"/>
          <a:sym typeface="Copperplate" charset="0"/>
        </a:defRPr>
      </a:lvl5pPr>
      <a:lvl6pPr marL="1432396" algn="ctr" rtl="0" eaLnBrk="1" fontAlgn="base" hangingPunct="1">
        <a:spcBef>
          <a:spcPct val="0"/>
        </a:spcBef>
        <a:spcAft>
          <a:spcPct val="0"/>
        </a:spcAft>
        <a:defRPr sz="11100">
          <a:solidFill>
            <a:schemeClr val="tx1"/>
          </a:solidFill>
          <a:latin typeface="+mn-lt"/>
          <a:ea typeface="+mn-ea"/>
          <a:cs typeface="+mn-cs"/>
          <a:sym typeface="Copperplate" charset="0"/>
        </a:defRPr>
      </a:lvl6pPr>
      <a:lvl7pPr marL="2864801" algn="ctr" rtl="0" eaLnBrk="1" fontAlgn="base" hangingPunct="1">
        <a:spcBef>
          <a:spcPct val="0"/>
        </a:spcBef>
        <a:spcAft>
          <a:spcPct val="0"/>
        </a:spcAft>
        <a:defRPr sz="11100">
          <a:solidFill>
            <a:schemeClr val="tx1"/>
          </a:solidFill>
          <a:latin typeface="+mn-lt"/>
          <a:ea typeface="+mn-ea"/>
          <a:cs typeface="+mn-cs"/>
          <a:sym typeface="Copperplate" charset="0"/>
        </a:defRPr>
      </a:lvl7pPr>
      <a:lvl8pPr marL="4297197" algn="ctr" rtl="0" eaLnBrk="1" fontAlgn="base" hangingPunct="1">
        <a:spcBef>
          <a:spcPct val="0"/>
        </a:spcBef>
        <a:spcAft>
          <a:spcPct val="0"/>
        </a:spcAft>
        <a:defRPr sz="11100">
          <a:solidFill>
            <a:schemeClr val="tx1"/>
          </a:solidFill>
          <a:latin typeface="+mn-lt"/>
          <a:ea typeface="+mn-ea"/>
          <a:cs typeface="+mn-cs"/>
          <a:sym typeface="Copperplate" charset="0"/>
        </a:defRPr>
      </a:lvl8pPr>
      <a:lvl9pPr marL="5729602" algn="ctr" rtl="0" eaLnBrk="1" fontAlgn="base" hangingPunct="1">
        <a:spcBef>
          <a:spcPct val="0"/>
        </a:spcBef>
        <a:spcAft>
          <a:spcPct val="0"/>
        </a:spcAft>
        <a:defRPr sz="11100">
          <a:solidFill>
            <a:schemeClr val="tx1"/>
          </a:solidFill>
          <a:latin typeface="+mn-lt"/>
          <a:ea typeface="+mn-ea"/>
          <a:cs typeface="+mn-cs"/>
          <a:sym typeface="Copperplate" charset="0"/>
        </a:defRPr>
      </a:lvl9pPr>
    </p:bodyStyle>
    <p:otherStyle>
      <a:defPPr>
        <a:defRPr lang="en-US"/>
      </a:defPPr>
      <a:lvl1pPr marL="0" algn="l" defTabSz="2864801" rtl="0" eaLnBrk="1" latinLnBrk="0" hangingPunct="1">
        <a:defRPr sz="5800" kern="1200">
          <a:solidFill>
            <a:schemeClr val="tx1"/>
          </a:solidFill>
          <a:latin typeface="+mn-lt"/>
          <a:ea typeface="+mn-ea"/>
          <a:cs typeface="+mn-cs"/>
        </a:defRPr>
      </a:lvl1pPr>
      <a:lvl2pPr marL="1432396" algn="l" defTabSz="2864801" rtl="0" eaLnBrk="1" latinLnBrk="0" hangingPunct="1">
        <a:defRPr sz="5800" kern="1200">
          <a:solidFill>
            <a:schemeClr val="tx1"/>
          </a:solidFill>
          <a:latin typeface="+mn-lt"/>
          <a:ea typeface="+mn-ea"/>
          <a:cs typeface="+mn-cs"/>
        </a:defRPr>
      </a:lvl2pPr>
      <a:lvl3pPr marL="2864801" algn="l" defTabSz="2864801" rtl="0" eaLnBrk="1" latinLnBrk="0" hangingPunct="1">
        <a:defRPr sz="5800" kern="1200">
          <a:solidFill>
            <a:schemeClr val="tx1"/>
          </a:solidFill>
          <a:latin typeface="+mn-lt"/>
          <a:ea typeface="+mn-ea"/>
          <a:cs typeface="+mn-cs"/>
        </a:defRPr>
      </a:lvl3pPr>
      <a:lvl4pPr marL="4297197" algn="l" defTabSz="2864801" rtl="0" eaLnBrk="1" latinLnBrk="0" hangingPunct="1">
        <a:defRPr sz="5800" kern="1200">
          <a:solidFill>
            <a:schemeClr val="tx1"/>
          </a:solidFill>
          <a:latin typeface="+mn-lt"/>
          <a:ea typeface="+mn-ea"/>
          <a:cs typeface="+mn-cs"/>
        </a:defRPr>
      </a:lvl4pPr>
      <a:lvl5pPr marL="5729602" algn="l" defTabSz="2864801" rtl="0" eaLnBrk="1" latinLnBrk="0" hangingPunct="1">
        <a:defRPr sz="5800" kern="1200">
          <a:solidFill>
            <a:schemeClr val="tx1"/>
          </a:solidFill>
          <a:latin typeface="+mn-lt"/>
          <a:ea typeface="+mn-ea"/>
          <a:cs typeface="+mn-cs"/>
        </a:defRPr>
      </a:lvl5pPr>
      <a:lvl6pPr marL="7162011" algn="l" defTabSz="2864801" rtl="0" eaLnBrk="1" latinLnBrk="0" hangingPunct="1">
        <a:defRPr sz="5800" kern="1200">
          <a:solidFill>
            <a:schemeClr val="tx1"/>
          </a:solidFill>
          <a:latin typeface="+mn-lt"/>
          <a:ea typeface="+mn-ea"/>
          <a:cs typeface="+mn-cs"/>
        </a:defRPr>
      </a:lvl6pPr>
      <a:lvl7pPr marL="8594403" algn="l" defTabSz="2864801" rtl="0" eaLnBrk="1" latinLnBrk="0" hangingPunct="1">
        <a:defRPr sz="5800" kern="1200">
          <a:solidFill>
            <a:schemeClr val="tx1"/>
          </a:solidFill>
          <a:latin typeface="+mn-lt"/>
          <a:ea typeface="+mn-ea"/>
          <a:cs typeface="+mn-cs"/>
        </a:defRPr>
      </a:lvl7pPr>
      <a:lvl8pPr marL="10026808" algn="l" defTabSz="2864801" rtl="0" eaLnBrk="1" latinLnBrk="0" hangingPunct="1">
        <a:defRPr sz="5800" kern="1200">
          <a:solidFill>
            <a:schemeClr val="tx1"/>
          </a:solidFill>
          <a:latin typeface="+mn-lt"/>
          <a:ea typeface="+mn-ea"/>
          <a:cs typeface="+mn-cs"/>
        </a:defRPr>
      </a:lvl8pPr>
      <a:lvl9pPr marL="11459209" algn="l" defTabSz="2864801" rtl="0" eaLnBrk="1" latinLnBrk="0" hangingPunct="1">
        <a:defRPr sz="5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bwMode="auto">
          <a:xfrm>
            <a:off x="3571875" y="904875"/>
            <a:ext cx="29432250" cy="6108700"/>
          </a:xfrm>
          <a:prstGeom prst="rect">
            <a:avLst/>
          </a:prstGeom>
          <a:noFill/>
          <a:ln w="12700">
            <a:noFill/>
            <a:miter lim="800000"/>
            <a:headEnd/>
            <a:tailEnd/>
          </a:ln>
          <a:effectLst/>
        </p:spPr>
        <p:txBody>
          <a:bodyPr vert="horz" wrap="square" lIns="159141" tIns="159141" rIns="159141" bIns="159141" numCol="1" anchor="b" anchorCtr="0" compatLnSpc="1">
            <a:prstTxWarp prst="textNoShape">
              <a:avLst/>
            </a:prstTxWarp>
          </a:bodyPr>
          <a:lstStyle/>
          <a:p>
            <a:pPr lvl="0"/>
            <a:r>
              <a:rPr lang="en-US" smtClean="0">
                <a:sym typeface="Copperplate" charset="0"/>
              </a:rPr>
              <a:t>Click to edit Master title style</a:t>
            </a:r>
          </a:p>
        </p:txBody>
      </p:sp>
      <p:sp>
        <p:nvSpPr>
          <p:cNvPr id="8194" name="Line 2"/>
          <p:cNvSpPr>
            <a:spLocks noChangeShapeType="1"/>
          </p:cNvSpPr>
          <p:nvPr/>
        </p:nvSpPr>
        <p:spPr bwMode="auto">
          <a:xfrm>
            <a:off x="4000500" y="7192963"/>
            <a:ext cx="28587700" cy="0"/>
          </a:xfrm>
          <a:prstGeom prst="line">
            <a:avLst/>
          </a:prstGeom>
          <a:noFill/>
          <a:ln w="12700">
            <a:solidFill>
              <a:srgbClr val="A5A59F"/>
            </a:solidFill>
            <a:round/>
            <a:headEnd/>
            <a:tailEnd/>
          </a:ln>
          <a:effectLst>
            <a:outerShdw dist="12699" dir="5400000" algn="ctr" rotWithShape="0">
              <a:schemeClr val="bg2">
                <a:alpha val="81998"/>
              </a:schemeClr>
            </a:outerShdw>
          </a:effectLst>
        </p:spPr>
        <p:txBody>
          <a:bodyPr lIns="286458" tIns="143229" rIns="286458" bIns="143229"/>
          <a:lstStyle/>
          <a:p>
            <a:endParaRPr lang="en-US"/>
          </a:p>
        </p:txBody>
      </p:sp>
    </p:spTree>
  </p:cSld>
  <p:clrMap bg1="lt1" tx1="dk1" bg2="lt2" tx2="dk2" accent1="accent1" accent2="accent2" accent3="accent3" accent4="accent4" accent5="accent5" accent6="accent6" hlink="hlink" folHlink="folHlink"/>
  <p:sldLayoutIdLst>
    <p:sldLayoutId id="2147484561" r:id="rId1"/>
    <p:sldLayoutId id="2147484562" r:id="rId2"/>
    <p:sldLayoutId id="2147484563" r:id="rId3"/>
    <p:sldLayoutId id="2147484564" r:id="rId4"/>
    <p:sldLayoutId id="2147484565" r:id="rId5"/>
    <p:sldLayoutId id="2147484566" r:id="rId6"/>
    <p:sldLayoutId id="2147484567" r:id="rId7"/>
    <p:sldLayoutId id="2147484568" r:id="rId8"/>
    <p:sldLayoutId id="2147484569" r:id="rId9"/>
    <p:sldLayoutId id="2147484570" r:id="rId10"/>
    <p:sldLayoutId id="2147484571" r:id="rId11"/>
  </p:sldLayoutIdLst>
  <p:transition/>
  <p:txStyles>
    <p:titleStyle>
      <a:lvl1pPr algn="ctr" rtl="0" fontAlgn="base">
        <a:spcBef>
          <a:spcPct val="0"/>
        </a:spcBef>
        <a:spcAft>
          <a:spcPct val="0"/>
        </a:spcAft>
        <a:defRPr sz="20100">
          <a:solidFill>
            <a:srgbClr val="000000"/>
          </a:solidFill>
          <a:latin typeface="+mj-lt"/>
          <a:ea typeface="+mj-ea"/>
          <a:cs typeface="+mj-cs"/>
          <a:sym typeface="Copperplate" charset="0"/>
        </a:defRPr>
      </a:lvl1pPr>
      <a:lvl2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5pPr>
      <a:lvl6pPr marL="1432320"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6pPr>
      <a:lvl7pPr marL="2864654"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7pPr>
      <a:lvl8pPr marL="4296979"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8pPr>
      <a:lvl9pPr marL="5729308"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9pPr>
    </p:titleStyle>
    <p:bodyStyle>
      <a:lvl1pPr marL="2784475"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1pPr>
      <a:lvl2pPr marL="4176713"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2pPr>
      <a:lvl3pPr marL="5568950"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3pPr>
      <a:lvl4pPr marL="6961188"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4pPr>
      <a:lvl5pPr marL="8355013"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5pPr>
      <a:lvl6pPr marL="9787573" indent="-1790404"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6pPr>
      <a:lvl7pPr marL="11219893" indent="-1790404"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7pPr>
      <a:lvl8pPr marL="12652227" indent="-1790404"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8pPr>
      <a:lvl9pPr marL="14084570" indent="-1790404"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9pPr>
    </p:bodyStyle>
    <p:otherStyle>
      <a:defPPr>
        <a:defRPr lang="en-US"/>
      </a:defPPr>
      <a:lvl1pPr marL="0" algn="l" defTabSz="2864654" rtl="0" eaLnBrk="1" latinLnBrk="0" hangingPunct="1">
        <a:defRPr sz="5800" kern="1200">
          <a:solidFill>
            <a:schemeClr val="tx1"/>
          </a:solidFill>
          <a:latin typeface="+mn-lt"/>
          <a:ea typeface="+mn-ea"/>
          <a:cs typeface="+mn-cs"/>
        </a:defRPr>
      </a:lvl1pPr>
      <a:lvl2pPr marL="1432320" algn="l" defTabSz="2864654" rtl="0" eaLnBrk="1" latinLnBrk="0" hangingPunct="1">
        <a:defRPr sz="5800" kern="1200">
          <a:solidFill>
            <a:schemeClr val="tx1"/>
          </a:solidFill>
          <a:latin typeface="+mn-lt"/>
          <a:ea typeface="+mn-ea"/>
          <a:cs typeface="+mn-cs"/>
        </a:defRPr>
      </a:lvl2pPr>
      <a:lvl3pPr marL="2864654" algn="l" defTabSz="2864654" rtl="0" eaLnBrk="1" latinLnBrk="0" hangingPunct="1">
        <a:defRPr sz="5800" kern="1200">
          <a:solidFill>
            <a:schemeClr val="tx1"/>
          </a:solidFill>
          <a:latin typeface="+mn-lt"/>
          <a:ea typeface="+mn-ea"/>
          <a:cs typeface="+mn-cs"/>
        </a:defRPr>
      </a:lvl3pPr>
      <a:lvl4pPr marL="4296979" algn="l" defTabSz="2864654" rtl="0" eaLnBrk="1" latinLnBrk="0" hangingPunct="1">
        <a:defRPr sz="5800" kern="1200">
          <a:solidFill>
            <a:schemeClr val="tx1"/>
          </a:solidFill>
          <a:latin typeface="+mn-lt"/>
          <a:ea typeface="+mn-ea"/>
          <a:cs typeface="+mn-cs"/>
        </a:defRPr>
      </a:lvl4pPr>
      <a:lvl5pPr marL="5729308" algn="l" defTabSz="2864654" rtl="0" eaLnBrk="1" latinLnBrk="0" hangingPunct="1">
        <a:defRPr sz="5800" kern="1200">
          <a:solidFill>
            <a:schemeClr val="tx1"/>
          </a:solidFill>
          <a:latin typeface="+mn-lt"/>
          <a:ea typeface="+mn-ea"/>
          <a:cs typeface="+mn-cs"/>
        </a:defRPr>
      </a:lvl5pPr>
      <a:lvl6pPr marL="7161642" algn="l" defTabSz="2864654" rtl="0" eaLnBrk="1" latinLnBrk="0" hangingPunct="1">
        <a:defRPr sz="5800" kern="1200">
          <a:solidFill>
            <a:schemeClr val="tx1"/>
          </a:solidFill>
          <a:latin typeface="+mn-lt"/>
          <a:ea typeface="+mn-ea"/>
          <a:cs typeface="+mn-cs"/>
        </a:defRPr>
      </a:lvl6pPr>
      <a:lvl7pPr marL="8593962" algn="l" defTabSz="2864654" rtl="0" eaLnBrk="1" latinLnBrk="0" hangingPunct="1">
        <a:defRPr sz="5800" kern="1200">
          <a:solidFill>
            <a:schemeClr val="tx1"/>
          </a:solidFill>
          <a:latin typeface="+mn-lt"/>
          <a:ea typeface="+mn-ea"/>
          <a:cs typeface="+mn-cs"/>
        </a:defRPr>
      </a:lvl7pPr>
      <a:lvl8pPr marL="10026295" algn="l" defTabSz="2864654" rtl="0" eaLnBrk="1" latinLnBrk="0" hangingPunct="1">
        <a:defRPr sz="5800" kern="1200">
          <a:solidFill>
            <a:schemeClr val="tx1"/>
          </a:solidFill>
          <a:latin typeface="+mn-lt"/>
          <a:ea typeface="+mn-ea"/>
          <a:cs typeface="+mn-cs"/>
        </a:defRPr>
      </a:lvl8pPr>
      <a:lvl9pPr marL="11458625" algn="l" defTabSz="2864654" rtl="0" eaLnBrk="1" latinLnBrk="0" hangingPunct="1">
        <a:defRPr sz="5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Lst>
  <p:transition/>
  <p:txStyles>
    <p:titleStyle>
      <a:lvl1pPr algn="ctr" rtl="0" fontAlgn="base">
        <a:spcBef>
          <a:spcPct val="0"/>
        </a:spcBef>
        <a:spcAft>
          <a:spcPct val="0"/>
        </a:spcAft>
        <a:defRPr sz="20100">
          <a:solidFill>
            <a:srgbClr val="000000"/>
          </a:solidFill>
          <a:latin typeface="+mj-lt"/>
          <a:ea typeface="+mj-ea"/>
          <a:cs typeface="+mj-cs"/>
          <a:sym typeface="Copperplate" charset="0"/>
        </a:defRPr>
      </a:lvl1pPr>
      <a:lvl2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5pPr>
      <a:lvl6pPr marL="1432249"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6pPr>
      <a:lvl7pPr marL="2864507"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7pPr>
      <a:lvl8pPr marL="4296756"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8pPr>
      <a:lvl9pPr marL="5729014"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9pPr>
    </p:titleStyle>
    <p:bodyStyle>
      <a:lvl1pPr marL="2784475"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1pPr>
      <a:lvl2pPr marL="4176713"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2pPr>
      <a:lvl3pPr marL="5568950"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3pPr>
      <a:lvl4pPr marL="6961188"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4pPr>
      <a:lvl5pPr marL="8353425"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5pPr>
      <a:lvl6pPr marL="9787074" indent="-1790310"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6pPr>
      <a:lvl7pPr marL="11219319" indent="-1790310"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7pPr>
      <a:lvl8pPr marL="12651581" indent="-1790310"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8pPr>
      <a:lvl9pPr marL="14083852" indent="-1790310"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9pPr>
    </p:bodyStyle>
    <p:otherStyle>
      <a:defPPr>
        <a:defRPr lang="en-US"/>
      </a:defPPr>
      <a:lvl1pPr marL="0" algn="l" defTabSz="2864507" rtl="0" eaLnBrk="1" latinLnBrk="0" hangingPunct="1">
        <a:defRPr sz="5800" kern="1200">
          <a:solidFill>
            <a:schemeClr val="tx1"/>
          </a:solidFill>
          <a:latin typeface="+mn-lt"/>
          <a:ea typeface="+mn-ea"/>
          <a:cs typeface="+mn-cs"/>
        </a:defRPr>
      </a:lvl1pPr>
      <a:lvl2pPr marL="1432249" algn="l" defTabSz="2864507" rtl="0" eaLnBrk="1" latinLnBrk="0" hangingPunct="1">
        <a:defRPr sz="5800" kern="1200">
          <a:solidFill>
            <a:schemeClr val="tx1"/>
          </a:solidFill>
          <a:latin typeface="+mn-lt"/>
          <a:ea typeface="+mn-ea"/>
          <a:cs typeface="+mn-cs"/>
        </a:defRPr>
      </a:lvl2pPr>
      <a:lvl3pPr marL="2864507" algn="l" defTabSz="2864507" rtl="0" eaLnBrk="1" latinLnBrk="0" hangingPunct="1">
        <a:defRPr sz="5800" kern="1200">
          <a:solidFill>
            <a:schemeClr val="tx1"/>
          </a:solidFill>
          <a:latin typeface="+mn-lt"/>
          <a:ea typeface="+mn-ea"/>
          <a:cs typeface="+mn-cs"/>
        </a:defRPr>
      </a:lvl3pPr>
      <a:lvl4pPr marL="4296756" algn="l" defTabSz="2864507" rtl="0" eaLnBrk="1" latinLnBrk="0" hangingPunct="1">
        <a:defRPr sz="5800" kern="1200">
          <a:solidFill>
            <a:schemeClr val="tx1"/>
          </a:solidFill>
          <a:latin typeface="+mn-lt"/>
          <a:ea typeface="+mn-ea"/>
          <a:cs typeface="+mn-cs"/>
        </a:defRPr>
      </a:lvl4pPr>
      <a:lvl5pPr marL="5729014" algn="l" defTabSz="2864507" rtl="0" eaLnBrk="1" latinLnBrk="0" hangingPunct="1">
        <a:defRPr sz="5800" kern="1200">
          <a:solidFill>
            <a:schemeClr val="tx1"/>
          </a:solidFill>
          <a:latin typeface="+mn-lt"/>
          <a:ea typeface="+mn-ea"/>
          <a:cs typeface="+mn-cs"/>
        </a:defRPr>
      </a:lvl5pPr>
      <a:lvl6pPr marL="7161272" algn="l" defTabSz="2864507" rtl="0" eaLnBrk="1" latinLnBrk="0" hangingPunct="1">
        <a:defRPr sz="5800" kern="1200">
          <a:solidFill>
            <a:schemeClr val="tx1"/>
          </a:solidFill>
          <a:latin typeface="+mn-lt"/>
          <a:ea typeface="+mn-ea"/>
          <a:cs typeface="+mn-cs"/>
        </a:defRPr>
      </a:lvl6pPr>
      <a:lvl7pPr marL="8593521" algn="l" defTabSz="2864507" rtl="0" eaLnBrk="1" latinLnBrk="0" hangingPunct="1">
        <a:defRPr sz="5800" kern="1200">
          <a:solidFill>
            <a:schemeClr val="tx1"/>
          </a:solidFill>
          <a:latin typeface="+mn-lt"/>
          <a:ea typeface="+mn-ea"/>
          <a:cs typeface="+mn-cs"/>
        </a:defRPr>
      </a:lvl7pPr>
      <a:lvl8pPr marL="10025783" algn="l" defTabSz="2864507" rtl="0" eaLnBrk="1" latinLnBrk="0" hangingPunct="1">
        <a:defRPr sz="5800" kern="1200">
          <a:solidFill>
            <a:schemeClr val="tx1"/>
          </a:solidFill>
          <a:latin typeface="+mn-lt"/>
          <a:ea typeface="+mn-ea"/>
          <a:cs typeface="+mn-cs"/>
        </a:defRPr>
      </a:lvl8pPr>
      <a:lvl9pPr marL="11458036" algn="l" defTabSz="2864507" rtl="0" eaLnBrk="1" latinLnBrk="0" hangingPunct="1">
        <a:defRPr sz="5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bwMode="auto">
          <a:xfrm>
            <a:off x="3571875" y="904875"/>
            <a:ext cx="29432250" cy="6108700"/>
          </a:xfrm>
          <a:prstGeom prst="rect">
            <a:avLst/>
          </a:prstGeom>
          <a:noFill/>
          <a:ln w="12700">
            <a:noFill/>
            <a:miter lim="800000"/>
            <a:headEnd/>
            <a:tailEnd/>
          </a:ln>
          <a:effectLst/>
        </p:spPr>
        <p:txBody>
          <a:bodyPr vert="horz" wrap="square" lIns="159123" tIns="159123" rIns="159123" bIns="159123" numCol="1" anchor="b" anchorCtr="0" compatLnSpc="1">
            <a:prstTxWarp prst="textNoShape">
              <a:avLst/>
            </a:prstTxWarp>
          </a:bodyPr>
          <a:lstStyle/>
          <a:p>
            <a:pPr lvl="0"/>
            <a:r>
              <a:rPr lang="en-US" smtClean="0">
                <a:sym typeface="Copperplate" charset="0"/>
              </a:rPr>
              <a:t>Click to edit Master title style</a:t>
            </a:r>
          </a:p>
        </p:txBody>
      </p:sp>
      <p:sp>
        <p:nvSpPr>
          <p:cNvPr id="28675" name="Rectangle 2"/>
          <p:cNvSpPr>
            <a:spLocks noGrp="1" noChangeArrowheads="1"/>
          </p:cNvSpPr>
          <p:nvPr>
            <p:ph type="body" idx="1"/>
          </p:nvPr>
        </p:nvSpPr>
        <p:spPr bwMode="auto">
          <a:xfrm>
            <a:off x="3571875" y="9320213"/>
            <a:ext cx="14181138" cy="22396450"/>
          </a:xfrm>
          <a:prstGeom prst="rect">
            <a:avLst/>
          </a:prstGeom>
          <a:noFill/>
          <a:ln w="12700">
            <a:noFill/>
            <a:miter lim="800000"/>
            <a:headEnd/>
            <a:tailEnd/>
          </a:ln>
          <a:effectLst/>
        </p:spPr>
        <p:txBody>
          <a:bodyPr vert="horz" wrap="square" lIns="159123" tIns="159123" rIns="159123" bIns="159123"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
        <p:nvSpPr>
          <p:cNvPr id="10243" name="Line 3"/>
          <p:cNvSpPr>
            <a:spLocks noChangeShapeType="1"/>
          </p:cNvSpPr>
          <p:nvPr/>
        </p:nvSpPr>
        <p:spPr bwMode="auto">
          <a:xfrm>
            <a:off x="4000500" y="7192963"/>
            <a:ext cx="28587700" cy="0"/>
          </a:xfrm>
          <a:prstGeom prst="line">
            <a:avLst/>
          </a:prstGeom>
          <a:noFill/>
          <a:ln w="12700">
            <a:solidFill>
              <a:srgbClr val="A5A59F"/>
            </a:solidFill>
            <a:round/>
            <a:headEnd/>
            <a:tailEnd/>
          </a:ln>
          <a:effectLst>
            <a:outerShdw dist="12699" dir="5400000" algn="ctr" rotWithShape="0">
              <a:schemeClr val="bg2">
                <a:alpha val="81998"/>
              </a:schemeClr>
            </a:outerShdw>
          </a:effectLst>
        </p:spPr>
        <p:txBody>
          <a:bodyPr lIns="286431" tIns="143216" rIns="286431" bIns="143216"/>
          <a:lstStyle/>
          <a:p>
            <a:endParaRPr lang="en-US"/>
          </a:p>
        </p:txBody>
      </p:sp>
    </p:spTree>
  </p:cSld>
  <p:clrMap bg1="lt1" tx1="dk1" bg2="lt2" tx2="dk2" accent1="accent1" accent2="accent2" accent3="accent3" accent4="accent4" accent5="accent5" accent6="accent6" hlink="hlink" folHlink="folHlink"/>
  <p:sldLayoutIdLst>
    <p:sldLayoutId id="2147484583" r:id="rId1"/>
    <p:sldLayoutId id="2147484584" r:id="rId2"/>
    <p:sldLayoutId id="2147484585" r:id="rId3"/>
    <p:sldLayoutId id="2147484586" r:id="rId4"/>
    <p:sldLayoutId id="2147484587" r:id="rId5"/>
    <p:sldLayoutId id="2147484588" r:id="rId6"/>
    <p:sldLayoutId id="2147484589" r:id="rId7"/>
    <p:sldLayoutId id="2147484590" r:id="rId8"/>
    <p:sldLayoutId id="2147484591" r:id="rId9"/>
    <p:sldLayoutId id="2147484592" r:id="rId10"/>
    <p:sldLayoutId id="2147484593" r:id="rId11"/>
  </p:sldLayoutIdLst>
  <p:transition/>
  <p:txStyles>
    <p:titleStyle>
      <a:lvl1pPr algn="ctr" rtl="0" fontAlgn="base">
        <a:spcBef>
          <a:spcPct val="0"/>
        </a:spcBef>
        <a:spcAft>
          <a:spcPct val="0"/>
        </a:spcAft>
        <a:defRPr sz="20100">
          <a:solidFill>
            <a:srgbClr val="000000"/>
          </a:solidFill>
          <a:latin typeface="+mj-lt"/>
          <a:ea typeface="+mj-ea"/>
          <a:cs typeface="+mj-cs"/>
          <a:sym typeface="Copperplate" charset="0"/>
        </a:defRPr>
      </a:lvl1pPr>
      <a:lvl2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5pPr>
      <a:lvl6pPr marL="1432173"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6pPr>
      <a:lvl7pPr marL="2864360"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7pPr>
      <a:lvl8pPr marL="4296533"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8pPr>
      <a:lvl9pPr marL="5728720"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9pPr>
    </p:titleStyle>
    <p:bodyStyle>
      <a:lvl1pPr marL="2481263"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1pPr>
      <a:lvl2pPr marL="3873500"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2pPr>
      <a:lvl3pPr marL="5265738"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3pPr>
      <a:lvl4pPr marL="6657975"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4pPr>
      <a:lvl5pPr marL="8050213"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5pPr>
      <a:lvl6pPr marL="9483225" indent="-1646011"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6pPr>
      <a:lvl7pPr marL="10915402" indent="-1646011"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7pPr>
      <a:lvl8pPr marL="12347584" indent="-1646011"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8pPr>
      <a:lvl9pPr marL="13779766" indent="-1646011"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9pPr>
    </p:bodyStyle>
    <p:otherStyle>
      <a:defPPr>
        <a:defRPr lang="en-US"/>
      </a:defPPr>
      <a:lvl1pPr marL="0" algn="l" defTabSz="2864360" rtl="0" eaLnBrk="1" latinLnBrk="0" hangingPunct="1">
        <a:defRPr sz="5800" kern="1200">
          <a:solidFill>
            <a:schemeClr val="tx1"/>
          </a:solidFill>
          <a:latin typeface="+mn-lt"/>
          <a:ea typeface="+mn-ea"/>
          <a:cs typeface="+mn-cs"/>
        </a:defRPr>
      </a:lvl1pPr>
      <a:lvl2pPr marL="1432173" algn="l" defTabSz="2864360" rtl="0" eaLnBrk="1" latinLnBrk="0" hangingPunct="1">
        <a:defRPr sz="5800" kern="1200">
          <a:solidFill>
            <a:schemeClr val="tx1"/>
          </a:solidFill>
          <a:latin typeface="+mn-lt"/>
          <a:ea typeface="+mn-ea"/>
          <a:cs typeface="+mn-cs"/>
        </a:defRPr>
      </a:lvl2pPr>
      <a:lvl3pPr marL="2864360" algn="l" defTabSz="2864360" rtl="0" eaLnBrk="1" latinLnBrk="0" hangingPunct="1">
        <a:defRPr sz="5800" kern="1200">
          <a:solidFill>
            <a:schemeClr val="tx1"/>
          </a:solidFill>
          <a:latin typeface="+mn-lt"/>
          <a:ea typeface="+mn-ea"/>
          <a:cs typeface="+mn-cs"/>
        </a:defRPr>
      </a:lvl3pPr>
      <a:lvl4pPr marL="4296533" algn="l" defTabSz="2864360" rtl="0" eaLnBrk="1" latinLnBrk="0" hangingPunct="1">
        <a:defRPr sz="5800" kern="1200">
          <a:solidFill>
            <a:schemeClr val="tx1"/>
          </a:solidFill>
          <a:latin typeface="+mn-lt"/>
          <a:ea typeface="+mn-ea"/>
          <a:cs typeface="+mn-cs"/>
        </a:defRPr>
      </a:lvl4pPr>
      <a:lvl5pPr marL="5728720" algn="l" defTabSz="2864360" rtl="0" eaLnBrk="1" latinLnBrk="0" hangingPunct="1">
        <a:defRPr sz="5800" kern="1200">
          <a:solidFill>
            <a:schemeClr val="tx1"/>
          </a:solidFill>
          <a:latin typeface="+mn-lt"/>
          <a:ea typeface="+mn-ea"/>
          <a:cs typeface="+mn-cs"/>
        </a:defRPr>
      </a:lvl5pPr>
      <a:lvl6pPr marL="7160902" algn="l" defTabSz="2864360" rtl="0" eaLnBrk="1" latinLnBrk="0" hangingPunct="1">
        <a:defRPr sz="5800" kern="1200">
          <a:solidFill>
            <a:schemeClr val="tx1"/>
          </a:solidFill>
          <a:latin typeface="+mn-lt"/>
          <a:ea typeface="+mn-ea"/>
          <a:cs typeface="+mn-cs"/>
        </a:defRPr>
      </a:lvl6pPr>
      <a:lvl7pPr marL="8593084" algn="l" defTabSz="2864360" rtl="0" eaLnBrk="1" latinLnBrk="0" hangingPunct="1">
        <a:defRPr sz="5800" kern="1200">
          <a:solidFill>
            <a:schemeClr val="tx1"/>
          </a:solidFill>
          <a:latin typeface="+mn-lt"/>
          <a:ea typeface="+mn-ea"/>
          <a:cs typeface="+mn-cs"/>
        </a:defRPr>
      </a:lvl7pPr>
      <a:lvl8pPr marL="10025270" algn="l" defTabSz="2864360" rtl="0" eaLnBrk="1" latinLnBrk="0" hangingPunct="1">
        <a:defRPr sz="5800" kern="1200">
          <a:solidFill>
            <a:schemeClr val="tx1"/>
          </a:solidFill>
          <a:latin typeface="+mn-lt"/>
          <a:ea typeface="+mn-ea"/>
          <a:cs typeface="+mn-cs"/>
        </a:defRPr>
      </a:lvl8pPr>
      <a:lvl9pPr marL="11457452" algn="l" defTabSz="2864360" rtl="0" eaLnBrk="1" latinLnBrk="0" hangingPunct="1">
        <a:defRPr sz="5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bwMode="auto">
          <a:xfrm>
            <a:off x="3571875" y="904875"/>
            <a:ext cx="29432250" cy="6108700"/>
          </a:xfrm>
          <a:prstGeom prst="rect">
            <a:avLst/>
          </a:prstGeom>
          <a:noFill/>
          <a:ln w="12700">
            <a:noFill/>
            <a:miter lim="800000"/>
            <a:headEnd/>
            <a:tailEnd/>
          </a:ln>
          <a:effectLst/>
        </p:spPr>
        <p:txBody>
          <a:bodyPr vert="horz" wrap="square" lIns="159114" tIns="159114" rIns="159114" bIns="159114" numCol="1" anchor="b" anchorCtr="0" compatLnSpc="1">
            <a:prstTxWarp prst="textNoShape">
              <a:avLst/>
            </a:prstTxWarp>
          </a:bodyPr>
          <a:lstStyle/>
          <a:p>
            <a:pPr lvl="0"/>
            <a:r>
              <a:rPr lang="en-US" smtClean="0">
                <a:sym typeface="Copperplate" charset="0"/>
              </a:rPr>
              <a:t>Click to edit Master title style</a:t>
            </a:r>
          </a:p>
        </p:txBody>
      </p:sp>
      <p:sp>
        <p:nvSpPr>
          <p:cNvPr id="29699" name="Rectangle 2"/>
          <p:cNvSpPr>
            <a:spLocks noGrp="1" noChangeArrowheads="1"/>
          </p:cNvSpPr>
          <p:nvPr>
            <p:ph type="body" idx="1"/>
          </p:nvPr>
        </p:nvSpPr>
        <p:spPr bwMode="auto">
          <a:xfrm>
            <a:off x="3571875" y="9320213"/>
            <a:ext cx="29432250" cy="22396450"/>
          </a:xfrm>
          <a:prstGeom prst="rect">
            <a:avLst/>
          </a:prstGeom>
          <a:noFill/>
          <a:ln w="12700">
            <a:noFill/>
            <a:miter lim="800000"/>
            <a:headEnd/>
            <a:tailEnd/>
          </a:ln>
          <a:effectLst/>
        </p:spPr>
        <p:txBody>
          <a:bodyPr vert="horz" wrap="square" lIns="159114" tIns="159114" rIns="159114" bIns="159114" numCol="1" anchor="t"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
        <p:nvSpPr>
          <p:cNvPr id="11267" name="Line 3"/>
          <p:cNvSpPr>
            <a:spLocks noChangeShapeType="1"/>
          </p:cNvSpPr>
          <p:nvPr/>
        </p:nvSpPr>
        <p:spPr bwMode="auto">
          <a:xfrm>
            <a:off x="4000500" y="7192963"/>
            <a:ext cx="28587700" cy="0"/>
          </a:xfrm>
          <a:prstGeom prst="line">
            <a:avLst/>
          </a:prstGeom>
          <a:noFill/>
          <a:ln w="12700">
            <a:solidFill>
              <a:srgbClr val="A5A59F"/>
            </a:solidFill>
            <a:round/>
            <a:headEnd/>
            <a:tailEnd/>
          </a:ln>
          <a:effectLst>
            <a:outerShdw dist="12699" dir="5400000" algn="ctr" rotWithShape="0">
              <a:schemeClr val="bg2">
                <a:alpha val="81998"/>
              </a:schemeClr>
            </a:outerShdw>
          </a:effectLst>
        </p:spPr>
        <p:txBody>
          <a:bodyPr lIns="286418" tIns="143207" rIns="286418" bIns="143207"/>
          <a:lstStyle/>
          <a:p>
            <a:endParaRPr lang="en-US"/>
          </a:p>
        </p:txBody>
      </p:sp>
    </p:spTree>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Lst>
  <p:transition/>
  <p:txStyles>
    <p:titleStyle>
      <a:lvl1pPr algn="ctr" rtl="0" fontAlgn="base">
        <a:spcBef>
          <a:spcPct val="0"/>
        </a:spcBef>
        <a:spcAft>
          <a:spcPct val="0"/>
        </a:spcAft>
        <a:defRPr sz="20100">
          <a:solidFill>
            <a:srgbClr val="000000"/>
          </a:solidFill>
          <a:latin typeface="+mj-lt"/>
          <a:ea typeface="+mj-ea"/>
          <a:cs typeface="+mj-cs"/>
          <a:sym typeface="Copperplate" charset="0"/>
        </a:defRPr>
      </a:lvl1pPr>
      <a:lvl2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5pPr>
      <a:lvl6pPr marL="1432102"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6pPr>
      <a:lvl7pPr marL="2864213"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7pPr>
      <a:lvl8pPr marL="4296310"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8pPr>
      <a:lvl9pPr marL="5728430"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9pPr>
    </p:titleStyle>
    <p:bodyStyle>
      <a:lvl1pPr marL="2481263"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1pPr>
      <a:lvl2pPr marL="3873500"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2pPr>
      <a:lvl3pPr marL="5265738"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3pPr>
      <a:lvl4pPr marL="6657975"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4pPr>
      <a:lvl5pPr marL="8050213"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5pPr>
      <a:lvl6pPr marL="9482739" indent="-1645927"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6pPr>
      <a:lvl7pPr marL="10914841" indent="-1645927"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7pPr>
      <a:lvl8pPr marL="12346951" indent="-1645927"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8pPr>
      <a:lvl9pPr marL="13779062" indent="-1645927"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9pPr>
    </p:bodyStyle>
    <p:otherStyle>
      <a:defPPr>
        <a:defRPr lang="en-US"/>
      </a:defPPr>
      <a:lvl1pPr marL="0" algn="l" defTabSz="2864213" rtl="0" eaLnBrk="1" latinLnBrk="0" hangingPunct="1">
        <a:defRPr sz="5800" kern="1200">
          <a:solidFill>
            <a:schemeClr val="tx1"/>
          </a:solidFill>
          <a:latin typeface="+mn-lt"/>
          <a:ea typeface="+mn-ea"/>
          <a:cs typeface="+mn-cs"/>
        </a:defRPr>
      </a:lvl1pPr>
      <a:lvl2pPr marL="1432102" algn="l" defTabSz="2864213" rtl="0" eaLnBrk="1" latinLnBrk="0" hangingPunct="1">
        <a:defRPr sz="5800" kern="1200">
          <a:solidFill>
            <a:schemeClr val="tx1"/>
          </a:solidFill>
          <a:latin typeface="+mn-lt"/>
          <a:ea typeface="+mn-ea"/>
          <a:cs typeface="+mn-cs"/>
        </a:defRPr>
      </a:lvl2pPr>
      <a:lvl3pPr marL="2864213" algn="l" defTabSz="2864213" rtl="0" eaLnBrk="1" latinLnBrk="0" hangingPunct="1">
        <a:defRPr sz="5800" kern="1200">
          <a:solidFill>
            <a:schemeClr val="tx1"/>
          </a:solidFill>
          <a:latin typeface="+mn-lt"/>
          <a:ea typeface="+mn-ea"/>
          <a:cs typeface="+mn-cs"/>
        </a:defRPr>
      </a:lvl3pPr>
      <a:lvl4pPr marL="4296310" algn="l" defTabSz="2864213" rtl="0" eaLnBrk="1" latinLnBrk="0" hangingPunct="1">
        <a:defRPr sz="5800" kern="1200">
          <a:solidFill>
            <a:schemeClr val="tx1"/>
          </a:solidFill>
          <a:latin typeface="+mn-lt"/>
          <a:ea typeface="+mn-ea"/>
          <a:cs typeface="+mn-cs"/>
        </a:defRPr>
      </a:lvl4pPr>
      <a:lvl5pPr marL="5728430" algn="l" defTabSz="2864213" rtl="0" eaLnBrk="1" latinLnBrk="0" hangingPunct="1">
        <a:defRPr sz="5800" kern="1200">
          <a:solidFill>
            <a:schemeClr val="tx1"/>
          </a:solidFill>
          <a:latin typeface="+mn-lt"/>
          <a:ea typeface="+mn-ea"/>
          <a:cs typeface="+mn-cs"/>
        </a:defRPr>
      </a:lvl5pPr>
      <a:lvl6pPr marL="7160536" algn="l" defTabSz="2864213" rtl="0" eaLnBrk="1" latinLnBrk="0" hangingPunct="1">
        <a:defRPr sz="5800" kern="1200">
          <a:solidFill>
            <a:schemeClr val="tx1"/>
          </a:solidFill>
          <a:latin typeface="+mn-lt"/>
          <a:ea typeface="+mn-ea"/>
          <a:cs typeface="+mn-cs"/>
        </a:defRPr>
      </a:lvl6pPr>
      <a:lvl7pPr marL="8592643" algn="l" defTabSz="2864213" rtl="0" eaLnBrk="1" latinLnBrk="0" hangingPunct="1">
        <a:defRPr sz="5800" kern="1200">
          <a:solidFill>
            <a:schemeClr val="tx1"/>
          </a:solidFill>
          <a:latin typeface="+mn-lt"/>
          <a:ea typeface="+mn-ea"/>
          <a:cs typeface="+mn-cs"/>
        </a:defRPr>
      </a:lvl7pPr>
      <a:lvl8pPr marL="10024758" algn="l" defTabSz="2864213" rtl="0" eaLnBrk="1" latinLnBrk="0" hangingPunct="1">
        <a:defRPr sz="5800" kern="1200">
          <a:solidFill>
            <a:schemeClr val="tx1"/>
          </a:solidFill>
          <a:latin typeface="+mn-lt"/>
          <a:ea typeface="+mn-ea"/>
          <a:cs typeface="+mn-cs"/>
        </a:defRPr>
      </a:lvl8pPr>
      <a:lvl9pPr marL="11456864" algn="l" defTabSz="2864213" rtl="0" eaLnBrk="1" latinLnBrk="0" hangingPunct="1">
        <a:defRPr sz="5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bwMode="auto">
          <a:xfrm>
            <a:off x="3571875" y="904875"/>
            <a:ext cx="29432250" cy="6108700"/>
          </a:xfrm>
          <a:prstGeom prst="rect">
            <a:avLst/>
          </a:prstGeom>
          <a:noFill/>
          <a:ln w="12700">
            <a:noFill/>
            <a:miter lim="800000"/>
            <a:headEnd/>
            <a:tailEnd/>
          </a:ln>
          <a:effectLst/>
        </p:spPr>
        <p:txBody>
          <a:bodyPr vert="horz" wrap="square" lIns="159105" tIns="159105" rIns="159105" bIns="159105" numCol="1" anchor="b" anchorCtr="0" compatLnSpc="1">
            <a:prstTxWarp prst="textNoShape">
              <a:avLst/>
            </a:prstTxWarp>
          </a:bodyPr>
          <a:lstStyle/>
          <a:p>
            <a:pPr lvl="0"/>
            <a:r>
              <a:rPr lang="en-US" smtClean="0">
                <a:sym typeface="Copperplate" charset="0"/>
              </a:rPr>
              <a:t>Click to edit Master title style</a:t>
            </a:r>
          </a:p>
        </p:txBody>
      </p:sp>
      <p:sp>
        <p:nvSpPr>
          <p:cNvPr id="30723" name="Rectangle 2"/>
          <p:cNvSpPr>
            <a:spLocks noGrp="1" noChangeArrowheads="1"/>
          </p:cNvSpPr>
          <p:nvPr>
            <p:ph type="body" idx="1"/>
          </p:nvPr>
        </p:nvSpPr>
        <p:spPr bwMode="auto">
          <a:xfrm>
            <a:off x="3571875" y="9320213"/>
            <a:ext cx="14181138" cy="22396450"/>
          </a:xfrm>
          <a:prstGeom prst="rect">
            <a:avLst/>
          </a:prstGeom>
          <a:noFill/>
          <a:ln w="12700">
            <a:noFill/>
            <a:miter lim="800000"/>
            <a:headEnd/>
            <a:tailEnd/>
          </a:ln>
          <a:effectLst/>
        </p:spPr>
        <p:txBody>
          <a:bodyPr vert="horz" wrap="square" lIns="159105" tIns="159105" rIns="159105" bIns="159105"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
        <p:nvSpPr>
          <p:cNvPr id="12291" name="Line 3"/>
          <p:cNvSpPr>
            <a:spLocks noChangeShapeType="1"/>
          </p:cNvSpPr>
          <p:nvPr/>
        </p:nvSpPr>
        <p:spPr bwMode="auto">
          <a:xfrm>
            <a:off x="4000500" y="7192963"/>
            <a:ext cx="28587700" cy="0"/>
          </a:xfrm>
          <a:prstGeom prst="line">
            <a:avLst/>
          </a:prstGeom>
          <a:noFill/>
          <a:ln w="12700">
            <a:solidFill>
              <a:srgbClr val="A5A59F"/>
            </a:solidFill>
            <a:round/>
            <a:headEnd/>
            <a:tailEnd/>
          </a:ln>
          <a:effectLst>
            <a:outerShdw dist="12699" dir="5400000" algn="ctr" rotWithShape="0">
              <a:schemeClr val="bg2">
                <a:alpha val="81998"/>
              </a:schemeClr>
            </a:outerShdw>
          </a:effectLst>
        </p:spPr>
        <p:txBody>
          <a:bodyPr lIns="286404" tIns="143198" rIns="286404" bIns="143198"/>
          <a:lstStyle/>
          <a:p>
            <a:endParaRPr lang="en-US"/>
          </a:p>
        </p:txBody>
      </p:sp>
    </p:spTree>
  </p:cSld>
  <p:clrMap bg1="lt1" tx1="dk1" bg2="lt2" tx2="dk2" accent1="accent1" accent2="accent2" accent3="accent3" accent4="accent4" accent5="accent5" accent6="accent6" hlink="hlink" folHlink="folHlink"/>
  <p:sldLayoutIdLst>
    <p:sldLayoutId id="2147484605" r:id="rId1"/>
    <p:sldLayoutId id="2147484606" r:id="rId2"/>
    <p:sldLayoutId id="2147484607" r:id="rId3"/>
    <p:sldLayoutId id="2147484608" r:id="rId4"/>
    <p:sldLayoutId id="2147484609" r:id="rId5"/>
    <p:sldLayoutId id="2147484610" r:id="rId6"/>
    <p:sldLayoutId id="2147484611" r:id="rId7"/>
    <p:sldLayoutId id="2147484612" r:id="rId8"/>
    <p:sldLayoutId id="2147484613" r:id="rId9"/>
    <p:sldLayoutId id="2147484614" r:id="rId10"/>
    <p:sldLayoutId id="2147484615" r:id="rId11"/>
  </p:sldLayoutIdLst>
  <p:transition/>
  <p:txStyles>
    <p:titleStyle>
      <a:lvl1pPr algn="ctr" rtl="0" fontAlgn="base">
        <a:spcBef>
          <a:spcPct val="0"/>
        </a:spcBef>
        <a:spcAft>
          <a:spcPct val="0"/>
        </a:spcAft>
        <a:defRPr sz="20100">
          <a:solidFill>
            <a:srgbClr val="000000"/>
          </a:solidFill>
          <a:latin typeface="+mj-lt"/>
          <a:ea typeface="+mj-ea"/>
          <a:cs typeface="+mj-cs"/>
          <a:sym typeface="Copperplate" charset="0"/>
        </a:defRPr>
      </a:lvl1pPr>
      <a:lvl2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5pPr>
      <a:lvl6pPr marL="1432026"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6pPr>
      <a:lvl7pPr marL="2864066"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7pPr>
      <a:lvl8pPr marL="4296092"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8pPr>
      <a:lvl9pPr marL="5728136"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9pPr>
    </p:titleStyle>
    <p:bodyStyle>
      <a:lvl1pPr marL="2479675"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1pPr>
      <a:lvl2pPr marL="3871913"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2pPr>
      <a:lvl3pPr marL="5264150"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3pPr>
      <a:lvl4pPr marL="6657975"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4pPr>
      <a:lvl5pPr marL="8050213"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5pPr>
      <a:lvl6pPr marL="9482253" indent="-1645842"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6pPr>
      <a:lvl7pPr marL="10914284" indent="-1645842"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7pPr>
      <a:lvl8pPr marL="12346319" indent="-1645842"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8pPr>
      <a:lvl9pPr marL="13778358" indent="-1645842"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9pPr>
    </p:bodyStyle>
    <p:otherStyle>
      <a:defPPr>
        <a:defRPr lang="en-US"/>
      </a:defPPr>
      <a:lvl1pPr marL="0" algn="l" defTabSz="2864066" rtl="0" eaLnBrk="1" latinLnBrk="0" hangingPunct="1">
        <a:defRPr sz="5800" kern="1200">
          <a:solidFill>
            <a:schemeClr val="tx1"/>
          </a:solidFill>
          <a:latin typeface="+mn-lt"/>
          <a:ea typeface="+mn-ea"/>
          <a:cs typeface="+mn-cs"/>
        </a:defRPr>
      </a:lvl1pPr>
      <a:lvl2pPr marL="1432026" algn="l" defTabSz="2864066" rtl="0" eaLnBrk="1" latinLnBrk="0" hangingPunct="1">
        <a:defRPr sz="5800" kern="1200">
          <a:solidFill>
            <a:schemeClr val="tx1"/>
          </a:solidFill>
          <a:latin typeface="+mn-lt"/>
          <a:ea typeface="+mn-ea"/>
          <a:cs typeface="+mn-cs"/>
        </a:defRPr>
      </a:lvl2pPr>
      <a:lvl3pPr marL="2864066" algn="l" defTabSz="2864066" rtl="0" eaLnBrk="1" latinLnBrk="0" hangingPunct="1">
        <a:defRPr sz="5800" kern="1200">
          <a:solidFill>
            <a:schemeClr val="tx1"/>
          </a:solidFill>
          <a:latin typeface="+mn-lt"/>
          <a:ea typeface="+mn-ea"/>
          <a:cs typeface="+mn-cs"/>
        </a:defRPr>
      </a:lvl3pPr>
      <a:lvl4pPr marL="4296092" algn="l" defTabSz="2864066" rtl="0" eaLnBrk="1" latinLnBrk="0" hangingPunct="1">
        <a:defRPr sz="5800" kern="1200">
          <a:solidFill>
            <a:schemeClr val="tx1"/>
          </a:solidFill>
          <a:latin typeface="+mn-lt"/>
          <a:ea typeface="+mn-ea"/>
          <a:cs typeface="+mn-cs"/>
        </a:defRPr>
      </a:lvl4pPr>
      <a:lvl5pPr marL="5728136" algn="l" defTabSz="2864066" rtl="0" eaLnBrk="1" latinLnBrk="0" hangingPunct="1">
        <a:defRPr sz="5800" kern="1200">
          <a:solidFill>
            <a:schemeClr val="tx1"/>
          </a:solidFill>
          <a:latin typeface="+mn-lt"/>
          <a:ea typeface="+mn-ea"/>
          <a:cs typeface="+mn-cs"/>
        </a:defRPr>
      </a:lvl5pPr>
      <a:lvl6pPr marL="7160171" algn="l" defTabSz="2864066" rtl="0" eaLnBrk="1" latinLnBrk="0" hangingPunct="1">
        <a:defRPr sz="5800" kern="1200">
          <a:solidFill>
            <a:schemeClr val="tx1"/>
          </a:solidFill>
          <a:latin typeface="+mn-lt"/>
          <a:ea typeface="+mn-ea"/>
          <a:cs typeface="+mn-cs"/>
        </a:defRPr>
      </a:lvl6pPr>
      <a:lvl7pPr marL="8592201" algn="l" defTabSz="2864066" rtl="0" eaLnBrk="1" latinLnBrk="0" hangingPunct="1">
        <a:defRPr sz="5800" kern="1200">
          <a:solidFill>
            <a:schemeClr val="tx1"/>
          </a:solidFill>
          <a:latin typeface="+mn-lt"/>
          <a:ea typeface="+mn-ea"/>
          <a:cs typeface="+mn-cs"/>
        </a:defRPr>
      </a:lvl7pPr>
      <a:lvl8pPr marL="10024245" algn="l" defTabSz="2864066" rtl="0" eaLnBrk="1" latinLnBrk="0" hangingPunct="1">
        <a:defRPr sz="5800" kern="1200">
          <a:solidFill>
            <a:schemeClr val="tx1"/>
          </a:solidFill>
          <a:latin typeface="+mn-lt"/>
          <a:ea typeface="+mn-ea"/>
          <a:cs typeface="+mn-cs"/>
        </a:defRPr>
      </a:lvl8pPr>
      <a:lvl9pPr marL="11456280" algn="l" defTabSz="2864066" rtl="0" eaLnBrk="1" latinLnBrk="0" hangingPunct="1">
        <a:defRPr sz="5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1785938" y="5022850"/>
            <a:ext cx="16502062" cy="11763375"/>
          </a:xfrm>
          <a:prstGeom prst="rect">
            <a:avLst/>
          </a:prstGeom>
          <a:noFill/>
          <a:ln w="12700">
            <a:noFill/>
            <a:miter lim="800000"/>
            <a:headEnd/>
            <a:tailEnd/>
          </a:ln>
          <a:effectLst>
            <a:outerShdw dist="12699" dir="5400000" algn="ctr" rotWithShape="0">
              <a:schemeClr val="bg2"/>
            </a:outerShdw>
          </a:effectLst>
        </p:spPr>
        <p:txBody>
          <a:bodyPr vert="horz" wrap="square" lIns="159167" tIns="159167" rIns="159167" bIns="159167" numCol="1" anchor="b" anchorCtr="0" compatLnSpc="1">
            <a:prstTxWarp prst="textNoShape">
              <a:avLst/>
            </a:prstTxWarp>
          </a:bodyPr>
          <a:lstStyle/>
          <a:p>
            <a:pPr lvl="0"/>
            <a:r>
              <a:rPr lang="en-US" smtClean="0">
                <a:sym typeface="Copperplate" charset="0"/>
              </a:rPr>
              <a:t>Click to edit Master title style</a:t>
            </a:r>
          </a:p>
        </p:txBody>
      </p:sp>
      <p:sp>
        <p:nvSpPr>
          <p:cNvPr id="4098" name="Rectangle 2"/>
          <p:cNvSpPr>
            <a:spLocks noGrp="1" noChangeArrowheads="1"/>
          </p:cNvSpPr>
          <p:nvPr>
            <p:ph type="body" idx="1"/>
          </p:nvPr>
        </p:nvSpPr>
        <p:spPr bwMode="auto">
          <a:xfrm>
            <a:off x="1785938" y="17057688"/>
            <a:ext cx="16502062" cy="11763375"/>
          </a:xfrm>
          <a:prstGeom prst="rect">
            <a:avLst/>
          </a:prstGeom>
          <a:noFill/>
          <a:ln w="12700">
            <a:noFill/>
            <a:miter lim="800000"/>
            <a:headEnd/>
            <a:tailEnd/>
          </a:ln>
          <a:effectLst>
            <a:outerShdw dist="12699" dir="5400000" algn="ctr" rotWithShape="0">
              <a:schemeClr val="bg2"/>
            </a:outerShdw>
          </a:effectLst>
        </p:spPr>
        <p:txBody>
          <a:bodyPr vert="horz" wrap="square" lIns="159167" tIns="159167" rIns="159167" bIns="159167" numCol="1" anchor="t" anchorCtr="0" compatLnSpc="1">
            <a:prstTxWarp prst="textNoShape">
              <a:avLst/>
            </a:prstTxWarp>
          </a:bodyPr>
          <a:lstStyle/>
          <a:p>
            <a:pPr lvl="0"/>
            <a:r>
              <a:rPr lang="en-US" smtClean="0">
                <a:sym typeface="Copperplate" charset="0"/>
              </a:rPr>
              <a:t>Click to edit Master text styles</a:t>
            </a:r>
          </a:p>
          <a:p>
            <a:pPr lvl="1"/>
            <a:r>
              <a:rPr lang="en-US" smtClean="0">
                <a:sym typeface="Copperplate" charset="0"/>
              </a:rPr>
              <a:t>Second level</a:t>
            </a:r>
          </a:p>
          <a:p>
            <a:pPr lvl="2"/>
            <a:r>
              <a:rPr lang="en-US" smtClean="0">
                <a:sym typeface="Copperplate" charset="0"/>
              </a:rPr>
              <a:t>Third level</a:t>
            </a:r>
          </a:p>
          <a:p>
            <a:pPr lvl="3"/>
            <a:r>
              <a:rPr lang="en-US" smtClean="0">
                <a:sym typeface="Copperplate" charset="0"/>
              </a:rPr>
              <a:t>Fourth level</a:t>
            </a:r>
          </a:p>
          <a:p>
            <a:pPr lvl="4"/>
            <a:r>
              <a:rPr lang="en-US" smtClean="0">
                <a:sym typeface="Copperplate" charset="0"/>
              </a:rPr>
              <a:t>Fifth level</a:t>
            </a:r>
          </a:p>
        </p:txBody>
      </p:sp>
    </p:spTree>
  </p:cSld>
  <p:clrMap bg1="dk2" tx1="lt1" bg2="dk1" tx2="lt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Lst>
  <p:transition/>
  <p:txStyles>
    <p:titleStyle>
      <a:lvl1pPr algn="ctr" rtl="0" fontAlgn="base">
        <a:spcBef>
          <a:spcPct val="0"/>
        </a:spcBef>
        <a:spcAft>
          <a:spcPct val="0"/>
        </a:spcAft>
        <a:defRPr sz="21800">
          <a:solidFill>
            <a:srgbClr val="DFDFDF"/>
          </a:solidFill>
          <a:latin typeface="+mj-lt"/>
          <a:ea typeface="+mj-ea"/>
          <a:cs typeface="+mj-cs"/>
          <a:sym typeface="Copperplate" charset="0"/>
        </a:defRPr>
      </a:lvl1pPr>
      <a:lvl2pPr algn="ctr" rtl="0" fontAlgn="base">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5pPr>
      <a:lvl6pPr marL="1432543" algn="ctr" rtl="0" eaLnBrk="1" fontAlgn="base" hangingPunct="1">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6pPr>
      <a:lvl7pPr marL="2865095" algn="ctr" rtl="0" eaLnBrk="1" fontAlgn="base" hangingPunct="1">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7pPr>
      <a:lvl8pPr marL="4297643" algn="ctr" rtl="0" eaLnBrk="1" fontAlgn="base" hangingPunct="1">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8pPr>
      <a:lvl9pPr marL="5730186" algn="ctr" rtl="0" eaLnBrk="1" fontAlgn="base" hangingPunct="1">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9pPr>
    </p:titleStyle>
    <p:bodyStyle>
      <a:lvl1pPr marL="342900" indent="-342900" algn="ctr" rtl="0" fontAlgn="base">
        <a:spcBef>
          <a:spcPct val="0"/>
        </a:spcBef>
        <a:spcAft>
          <a:spcPct val="0"/>
        </a:spcAft>
        <a:defRPr sz="11100">
          <a:solidFill>
            <a:schemeClr val="tx1"/>
          </a:solidFill>
          <a:latin typeface="+mn-lt"/>
          <a:ea typeface="+mn-ea"/>
          <a:cs typeface="+mn-cs"/>
          <a:sym typeface="Copperplate" charset="0"/>
        </a:defRPr>
      </a:lvl1pPr>
      <a:lvl2pPr marL="742950" indent="-285750" algn="ctr" rtl="0" fontAlgn="base">
        <a:spcBef>
          <a:spcPct val="0"/>
        </a:spcBef>
        <a:spcAft>
          <a:spcPct val="0"/>
        </a:spcAft>
        <a:defRPr sz="11100">
          <a:solidFill>
            <a:schemeClr val="tx1"/>
          </a:solidFill>
          <a:latin typeface="+mn-lt"/>
          <a:ea typeface="+mn-ea"/>
          <a:cs typeface="+mn-cs"/>
          <a:sym typeface="Copperplate" charset="0"/>
        </a:defRPr>
      </a:lvl2pPr>
      <a:lvl3pPr marL="1143000" indent="-228600" algn="ctr" rtl="0" fontAlgn="base">
        <a:spcBef>
          <a:spcPct val="0"/>
        </a:spcBef>
        <a:spcAft>
          <a:spcPct val="0"/>
        </a:spcAft>
        <a:defRPr sz="11100">
          <a:solidFill>
            <a:schemeClr val="tx1"/>
          </a:solidFill>
          <a:latin typeface="+mn-lt"/>
          <a:ea typeface="+mn-ea"/>
          <a:cs typeface="+mn-cs"/>
          <a:sym typeface="Copperplate" charset="0"/>
        </a:defRPr>
      </a:lvl3pPr>
      <a:lvl4pPr marL="1600200" indent="-228600" algn="ctr" rtl="0" fontAlgn="base">
        <a:spcBef>
          <a:spcPct val="0"/>
        </a:spcBef>
        <a:spcAft>
          <a:spcPct val="0"/>
        </a:spcAft>
        <a:defRPr sz="11100">
          <a:solidFill>
            <a:schemeClr val="tx1"/>
          </a:solidFill>
          <a:latin typeface="+mn-lt"/>
          <a:ea typeface="+mn-ea"/>
          <a:cs typeface="+mn-cs"/>
          <a:sym typeface="Copperplate" charset="0"/>
        </a:defRPr>
      </a:lvl4pPr>
      <a:lvl5pPr marL="2057400" indent="-228600" algn="ctr" rtl="0" fontAlgn="base">
        <a:spcBef>
          <a:spcPct val="0"/>
        </a:spcBef>
        <a:spcAft>
          <a:spcPct val="0"/>
        </a:spcAft>
        <a:defRPr sz="11100">
          <a:solidFill>
            <a:schemeClr val="tx1"/>
          </a:solidFill>
          <a:latin typeface="+mn-lt"/>
          <a:ea typeface="+mn-ea"/>
          <a:cs typeface="+mn-cs"/>
          <a:sym typeface="Copperplate" charset="0"/>
        </a:defRPr>
      </a:lvl5pPr>
      <a:lvl6pPr marL="1432543" algn="ctr" rtl="0" eaLnBrk="1" fontAlgn="base" hangingPunct="1">
        <a:spcBef>
          <a:spcPct val="0"/>
        </a:spcBef>
        <a:spcAft>
          <a:spcPct val="0"/>
        </a:spcAft>
        <a:defRPr sz="11100">
          <a:solidFill>
            <a:schemeClr val="tx1"/>
          </a:solidFill>
          <a:latin typeface="+mn-lt"/>
          <a:ea typeface="+mn-ea"/>
          <a:cs typeface="+mn-cs"/>
          <a:sym typeface="Copperplate" charset="0"/>
        </a:defRPr>
      </a:lvl6pPr>
      <a:lvl7pPr marL="2865095" algn="ctr" rtl="0" eaLnBrk="1" fontAlgn="base" hangingPunct="1">
        <a:spcBef>
          <a:spcPct val="0"/>
        </a:spcBef>
        <a:spcAft>
          <a:spcPct val="0"/>
        </a:spcAft>
        <a:defRPr sz="11100">
          <a:solidFill>
            <a:schemeClr val="tx1"/>
          </a:solidFill>
          <a:latin typeface="+mn-lt"/>
          <a:ea typeface="+mn-ea"/>
          <a:cs typeface="+mn-cs"/>
          <a:sym typeface="Copperplate" charset="0"/>
        </a:defRPr>
      </a:lvl7pPr>
      <a:lvl8pPr marL="4297643" algn="ctr" rtl="0" eaLnBrk="1" fontAlgn="base" hangingPunct="1">
        <a:spcBef>
          <a:spcPct val="0"/>
        </a:spcBef>
        <a:spcAft>
          <a:spcPct val="0"/>
        </a:spcAft>
        <a:defRPr sz="11100">
          <a:solidFill>
            <a:schemeClr val="tx1"/>
          </a:solidFill>
          <a:latin typeface="+mn-lt"/>
          <a:ea typeface="+mn-ea"/>
          <a:cs typeface="+mn-cs"/>
          <a:sym typeface="Copperplate" charset="0"/>
        </a:defRPr>
      </a:lvl8pPr>
      <a:lvl9pPr marL="5730186" algn="ctr" rtl="0" eaLnBrk="1" fontAlgn="base" hangingPunct="1">
        <a:spcBef>
          <a:spcPct val="0"/>
        </a:spcBef>
        <a:spcAft>
          <a:spcPct val="0"/>
        </a:spcAft>
        <a:defRPr sz="11100">
          <a:solidFill>
            <a:schemeClr val="tx1"/>
          </a:solidFill>
          <a:latin typeface="+mn-lt"/>
          <a:ea typeface="+mn-ea"/>
          <a:cs typeface="+mn-cs"/>
          <a:sym typeface="Copperplate" charset="0"/>
        </a:defRPr>
      </a:lvl9pPr>
    </p:bodyStyle>
    <p:otherStyle>
      <a:defPPr>
        <a:defRPr lang="en-US"/>
      </a:defPPr>
      <a:lvl1pPr marL="0" algn="l" defTabSz="2865095" rtl="0" eaLnBrk="1" latinLnBrk="0" hangingPunct="1">
        <a:defRPr sz="5800" kern="1200">
          <a:solidFill>
            <a:schemeClr val="tx1"/>
          </a:solidFill>
          <a:latin typeface="+mn-lt"/>
          <a:ea typeface="+mn-ea"/>
          <a:cs typeface="+mn-cs"/>
        </a:defRPr>
      </a:lvl1pPr>
      <a:lvl2pPr marL="1432543" algn="l" defTabSz="2865095" rtl="0" eaLnBrk="1" latinLnBrk="0" hangingPunct="1">
        <a:defRPr sz="5800" kern="1200">
          <a:solidFill>
            <a:schemeClr val="tx1"/>
          </a:solidFill>
          <a:latin typeface="+mn-lt"/>
          <a:ea typeface="+mn-ea"/>
          <a:cs typeface="+mn-cs"/>
        </a:defRPr>
      </a:lvl2pPr>
      <a:lvl3pPr marL="2865095" algn="l" defTabSz="2865095" rtl="0" eaLnBrk="1" latinLnBrk="0" hangingPunct="1">
        <a:defRPr sz="5800" kern="1200">
          <a:solidFill>
            <a:schemeClr val="tx1"/>
          </a:solidFill>
          <a:latin typeface="+mn-lt"/>
          <a:ea typeface="+mn-ea"/>
          <a:cs typeface="+mn-cs"/>
        </a:defRPr>
      </a:lvl3pPr>
      <a:lvl4pPr marL="4297643" algn="l" defTabSz="2865095" rtl="0" eaLnBrk="1" latinLnBrk="0" hangingPunct="1">
        <a:defRPr sz="5800" kern="1200">
          <a:solidFill>
            <a:schemeClr val="tx1"/>
          </a:solidFill>
          <a:latin typeface="+mn-lt"/>
          <a:ea typeface="+mn-ea"/>
          <a:cs typeface="+mn-cs"/>
        </a:defRPr>
      </a:lvl4pPr>
      <a:lvl5pPr marL="5730186" algn="l" defTabSz="2865095" rtl="0" eaLnBrk="1" latinLnBrk="0" hangingPunct="1">
        <a:defRPr sz="5800" kern="1200">
          <a:solidFill>
            <a:schemeClr val="tx1"/>
          </a:solidFill>
          <a:latin typeface="+mn-lt"/>
          <a:ea typeface="+mn-ea"/>
          <a:cs typeface="+mn-cs"/>
        </a:defRPr>
      </a:lvl5pPr>
      <a:lvl6pPr marL="7162742" algn="l" defTabSz="2865095" rtl="0" eaLnBrk="1" latinLnBrk="0" hangingPunct="1">
        <a:defRPr sz="5800" kern="1200">
          <a:solidFill>
            <a:schemeClr val="tx1"/>
          </a:solidFill>
          <a:latin typeface="+mn-lt"/>
          <a:ea typeface="+mn-ea"/>
          <a:cs typeface="+mn-cs"/>
        </a:defRPr>
      </a:lvl6pPr>
      <a:lvl7pPr marL="8595281" algn="l" defTabSz="2865095" rtl="0" eaLnBrk="1" latinLnBrk="0" hangingPunct="1">
        <a:defRPr sz="5800" kern="1200">
          <a:solidFill>
            <a:schemeClr val="tx1"/>
          </a:solidFill>
          <a:latin typeface="+mn-lt"/>
          <a:ea typeface="+mn-ea"/>
          <a:cs typeface="+mn-cs"/>
        </a:defRPr>
      </a:lvl7pPr>
      <a:lvl8pPr marL="10027833" algn="l" defTabSz="2865095" rtl="0" eaLnBrk="1" latinLnBrk="0" hangingPunct="1">
        <a:defRPr sz="5800" kern="1200">
          <a:solidFill>
            <a:schemeClr val="tx1"/>
          </a:solidFill>
          <a:latin typeface="+mn-lt"/>
          <a:ea typeface="+mn-ea"/>
          <a:cs typeface="+mn-cs"/>
        </a:defRPr>
      </a:lvl8pPr>
      <a:lvl9pPr marL="11460381" algn="l" defTabSz="2865095" rtl="0" eaLnBrk="1" latinLnBrk="0" hangingPunct="1">
        <a:defRPr sz="5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bwMode="auto">
          <a:xfrm>
            <a:off x="2249488" y="27779663"/>
            <a:ext cx="17860962" cy="5837237"/>
          </a:xfrm>
          <a:prstGeom prst="rect">
            <a:avLst/>
          </a:prstGeom>
          <a:noFill/>
          <a:ln w="12700">
            <a:noFill/>
            <a:miter lim="800000"/>
            <a:headEnd/>
            <a:tailEnd/>
          </a:ln>
          <a:effectLst/>
        </p:spPr>
        <p:txBody>
          <a:bodyPr vert="horz" wrap="square" lIns="159096" tIns="159096" rIns="159096" bIns="159096" numCol="1" anchor="t" anchorCtr="0" compatLnSpc="1">
            <a:prstTxWarp prst="textNoShape">
              <a:avLst/>
            </a:prstTxWarp>
          </a:bodyPr>
          <a:lstStyle/>
          <a:p>
            <a:pPr lvl="0"/>
            <a:r>
              <a:rPr lang="en-US" smtClean="0">
                <a:sym typeface="Copperplate" charset="0"/>
              </a:rPr>
              <a:t>Click to edit Master title style</a:t>
            </a:r>
          </a:p>
        </p:txBody>
      </p:sp>
      <p:sp>
        <p:nvSpPr>
          <p:cNvPr id="31747" name="Rectangle 2"/>
          <p:cNvSpPr>
            <a:spLocks noGrp="1" noChangeArrowheads="1"/>
          </p:cNvSpPr>
          <p:nvPr>
            <p:ph type="body" idx="1"/>
          </p:nvPr>
        </p:nvSpPr>
        <p:spPr bwMode="auto">
          <a:xfrm>
            <a:off x="21824950" y="27779663"/>
            <a:ext cx="14179550" cy="5837237"/>
          </a:xfrm>
          <a:prstGeom prst="rect">
            <a:avLst/>
          </a:prstGeom>
          <a:noFill/>
          <a:ln w="12700">
            <a:noFill/>
            <a:miter lim="800000"/>
            <a:headEnd/>
            <a:tailEnd/>
          </a:ln>
          <a:effectLst/>
        </p:spPr>
        <p:txBody>
          <a:bodyPr vert="horz" wrap="square" lIns="159096" tIns="159096" rIns="159096" bIns="159096" numCol="1" anchor="t"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4616" r:id="rId1"/>
    <p:sldLayoutId id="2147484617" r:id="rId2"/>
    <p:sldLayoutId id="2147484618" r:id="rId3"/>
    <p:sldLayoutId id="2147484619" r:id="rId4"/>
    <p:sldLayoutId id="2147484620" r:id="rId5"/>
    <p:sldLayoutId id="2147484621" r:id="rId6"/>
    <p:sldLayoutId id="2147484622" r:id="rId7"/>
    <p:sldLayoutId id="2147484623" r:id="rId8"/>
    <p:sldLayoutId id="2147484624" r:id="rId9"/>
    <p:sldLayoutId id="2147484625" r:id="rId10"/>
    <p:sldLayoutId id="2147484626" r:id="rId11"/>
  </p:sldLayoutIdLst>
  <p:transition/>
  <p:txStyles>
    <p:titleStyle>
      <a:lvl1pPr algn="l" rtl="0" fontAlgn="base">
        <a:spcBef>
          <a:spcPct val="0"/>
        </a:spcBef>
        <a:spcAft>
          <a:spcPct val="0"/>
        </a:spcAft>
        <a:defRPr sz="14700">
          <a:solidFill>
            <a:srgbClr val="000000"/>
          </a:solidFill>
          <a:latin typeface="+mj-lt"/>
          <a:ea typeface="+mj-ea"/>
          <a:cs typeface="+mj-cs"/>
          <a:sym typeface="Copperplate" charset="0"/>
        </a:defRPr>
      </a:lvl1pPr>
      <a:lvl2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2pPr>
      <a:lvl3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3pPr>
      <a:lvl4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4pPr>
      <a:lvl5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5pPr>
      <a:lvl6pPr marL="1431955"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6pPr>
      <a:lvl7pPr marL="2863919"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7pPr>
      <a:lvl8pPr marL="4295869"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8pPr>
      <a:lvl9pPr marL="5727841"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9pPr>
    </p:titleStyle>
    <p:bodyStyle>
      <a:lvl1pPr marL="342900" indent="-342900" algn="l" rtl="0" fontAlgn="base">
        <a:spcBef>
          <a:spcPct val="0"/>
        </a:spcBef>
        <a:spcAft>
          <a:spcPct val="0"/>
        </a:spcAft>
        <a:defRPr sz="6200">
          <a:solidFill>
            <a:srgbClr val="4D4D4D"/>
          </a:solidFill>
          <a:latin typeface="+mn-lt"/>
          <a:ea typeface="+mn-ea"/>
          <a:cs typeface="+mn-cs"/>
          <a:sym typeface="Palatino" charset="0"/>
        </a:defRPr>
      </a:lvl1pPr>
      <a:lvl2pPr marL="742950" indent="-285750" algn="l" rtl="0" fontAlgn="base">
        <a:spcBef>
          <a:spcPct val="0"/>
        </a:spcBef>
        <a:spcAft>
          <a:spcPct val="0"/>
        </a:spcAft>
        <a:defRPr sz="6200">
          <a:solidFill>
            <a:srgbClr val="4D4D4D"/>
          </a:solidFill>
          <a:latin typeface="+mn-lt"/>
          <a:ea typeface="+mn-ea"/>
          <a:cs typeface="+mn-cs"/>
          <a:sym typeface="Palatino" charset="0"/>
        </a:defRPr>
      </a:lvl2pPr>
      <a:lvl3pPr marL="1143000" indent="-228600" algn="l" rtl="0" fontAlgn="base">
        <a:spcBef>
          <a:spcPct val="0"/>
        </a:spcBef>
        <a:spcAft>
          <a:spcPct val="0"/>
        </a:spcAft>
        <a:defRPr sz="6200">
          <a:solidFill>
            <a:srgbClr val="4D4D4D"/>
          </a:solidFill>
          <a:latin typeface="+mn-lt"/>
          <a:ea typeface="+mn-ea"/>
          <a:cs typeface="+mn-cs"/>
          <a:sym typeface="Palatino" charset="0"/>
        </a:defRPr>
      </a:lvl3pPr>
      <a:lvl4pPr marL="1600200" indent="-228600" algn="l" rtl="0" fontAlgn="base">
        <a:spcBef>
          <a:spcPct val="0"/>
        </a:spcBef>
        <a:spcAft>
          <a:spcPct val="0"/>
        </a:spcAft>
        <a:defRPr sz="6200">
          <a:solidFill>
            <a:srgbClr val="4D4D4D"/>
          </a:solidFill>
          <a:latin typeface="+mn-lt"/>
          <a:ea typeface="+mn-ea"/>
          <a:cs typeface="+mn-cs"/>
          <a:sym typeface="Palatino" charset="0"/>
        </a:defRPr>
      </a:lvl4pPr>
      <a:lvl5pPr marL="2057400" indent="-228600" algn="l" rtl="0" fontAlgn="base">
        <a:spcBef>
          <a:spcPct val="0"/>
        </a:spcBef>
        <a:spcAft>
          <a:spcPct val="0"/>
        </a:spcAft>
        <a:defRPr sz="6200">
          <a:solidFill>
            <a:srgbClr val="4D4D4D"/>
          </a:solidFill>
          <a:latin typeface="+mn-lt"/>
          <a:ea typeface="+mn-ea"/>
          <a:cs typeface="+mn-cs"/>
          <a:sym typeface="Palatino" charset="0"/>
        </a:defRPr>
      </a:lvl5pPr>
      <a:lvl6pPr marL="1431955" algn="l" rtl="0" eaLnBrk="1" fontAlgn="base" hangingPunct="1">
        <a:spcBef>
          <a:spcPct val="0"/>
        </a:spcBef>
        <a:spcAft>
          <a:spcPct val="0"/>
        </a:spcAft>
        <a:defRPr sz="6200">
          <a:solidFill>
            <a:srgbClr val="4D4D4D"/>
          </a:solidFill>
          <a:latin typeface="+mn-lt"/>
          <a:ea typeface="+mn-ea"/>
          <a:cs typeface="+mn-cs"/>
          <a:sym typeface="Palatino" charset="0"/>
        </a:defRPr>
      </a:lvl6pPr>
      <a:lvl7pPr marL="2863919" algn="l" rtl="0" eaLnBrk="1" fontAlgn="base" hangingPunct="1">
        <a:spcBef>
          <a:spcPct val="0"/>
        </a:spcBef>
        <a:spcAft>
          <a:spcPct val="0"/>
        </a:spcAft>
        <a:defRPr sz="6200">
          <a:solidFill>
            <a:srgbClr val="4D4D4D"/>
          </a:solidFill>
          <a:latin typeface="+mn-lt"/>
          <a:ea typeface="+mn-ea"/>
          <a:cs typeface="+mn-cs"/>
          <a:sym typeface="Palatino" charset="0"/>
        </a:defRPr>
      </a:lvl7pPr>
      <a:lvl8pPr marL="4295869" algn="l" rtl="0" eaLnBrk="1" fontAlgn="base" hangingPunct="1">
        <a:spcBef>
          <a:spcPct val="0"/>
        </a:spcBef>
        <a:spcAft>
          <a:spcPct val="0"/>
        </a:spcAft>
        <a:defRPr sz="6200">
          <a:solidFill>
            <a:srgbClr val="4D4D4D"/>
          </a:solidFill>
          <a:latin typeface="+mn-lt"/>
          <a:ea typeface="+mn-ea"/>
          <a:cs typeface="+mn-cs"/>
          <a:sym typeface="Palatino" charset="0"/>
        </a:defRPr>
      </a:lvl8pPr>
      <a:lvl9pPr marL="5727841" algn="l" rtl="0" eaLnBrk="1" fontAlgn="base" hangingPunct="1">
        <a:spcBef>
          <a:spcPct val="0"/>
        </a:spcBef>
        <a:spcAft>
          <a:spcPct val="0"/>
        </a:spcAft>
        <a:defRPr sz="6200">
          <a:solidFill>
            <a:srgbClr val="4D4D4D"/>
          </a:solidFill>
          <a:latin typeface="+mn-lt"/>
          <a:ea typeface="+mn-ea"/>
          <a:cs typeface="+mn-cs"/>
          <a:sym typeface="Palatino" charset="0"/>
        </a:defRPr>
      </a:lvl9pPr>
    </p:bodyStyle>
    <p:otherStyle>
      <a:defPPr>
        <a:defRPr lang="en-US"/>
      </a:defPPr>
      <a:lvl1pPr marL="0" algn="l" defTabSz="2863919" rtl="0" eaLnBrk="1" latinLnBrk="0" hangingPunct="1">
        <a:defRPr sz="5800" kern="1200">
          <a:solidFill>
            <a:schemeClr val="tx1"/>
          </a:solidFill>
          <a:latin typeface="+mn-lt"/>
          <a:ea typeface="+mn-ea"/>
          <a:cs typeface="+mn-cs"/>
        </a:defRPr>
      </a:lvl1pPr>
      <a:lvl2pPr marL="1431955" algn="l" defTabSz="2863919" rtl="0" eaLnBrk="1" latinLnBrk="0" hangingPunct="1">
        <a:defRPr sz="5800" kern="1200">
          <a:solidFill>
            <a:schemeClr val="tx1"/>
          </a:solidFill>
          <a:latin typeface="+mn-lt"/>
          <a:ea typeface="+mn-ea"/>
          <a:cs typeface="+mn-cs"/>
        </a:defRPr>
      </a:lvl2pPr>
      <a:lvl3pPr marL="2863919" algn="l" defTabSz="2863919" rtl="0" eaLnBrk="1" latinLnBrk="0" hangingPunct="1">
        <a:defRPr sz="5800" kern="1200">
          <a:solidFill>
            <a:schemeClr val="tx1"/>
          </a:solidFill>
          <a:latin typeface="+mn-lt"/>
          <a:ea typeface="+mn-ea"/>
          <a:cs typeface="+mn-cs"/>
        </a:defRPr>
      </a:lvl3pPr>
      <a:lvl4pPr marL="4295869" algn="l" defTabSz="2863919" rtl="0" eaLnBrk="1" latinLnBrk="0" hangingPunct="1">
        <a:defRPr sz="5800" kern="1200">
          <a:solidFill>
            <a:schemeClr val="tx1"/>
          </a:solidFill>
          <a:latin typeface="+mn-lt"/>
          <a:ea typeface="+mn-ea"/>
          <a:cs typeface="+mn-cs"/>
        </a:defRPr>
      </a:lvl4pPr>
      <a:lvl5pPr marL="5727841" algn="l" defTabSz="2863919" rtl="0" eaLnBrk="1" latinLnBrk="0" hangingPunct="1">
        <a:defRPr sz="5800" kern="1200">
          <a:solidFill>
            <a:schemeClr val="tx1"/>
          </a:solidFill>
          <a:latin typeface="+mn-lt"/>
          <a:ea typeface="+mn-ea"/>
          <a:cs typeface="+mn-cs"/>
        </a:defRPr>
      </a:lvl5pPr>
      <a:lvl6pPr marL="7159805" algn="l" defTabSz="2863919" rtl="0" eaLnBrk="1" latinLnBrk="0" hangingPunct="1">
        <a:defRPr sz="5800" kern="1200">
          <a:solidFill>
            <a:schemeClr val="tx1"/>
          </a:solidFill>
          <a:latin typeface="+mn-lt"/>
          <a:ea typeface="+mn-ea"/>
          <a:cs typeface="+mn-cs"/>
        </a:defRPr>
      </a:lvl6pPr>
      <a:lvl7pPr marL="8591764" algn="l" defTabSz="2863919" rtl="0" eaLnBrk="1" latinLnBrk="0" hangingPunct="1">
        <a:defRPr sz="5800" kern="1200">
          <a:solidFill>
            <a:schemeClr val="tx1"/>
          </a:solidFill>
          <a:latin typeface="+mn-lt"/>
          <a:ea typeface="+mn-ea"/>
          <a:cs typeface="+mn-cs"/>
        </a:defRPr>
      </a:lvl7pPr>
      <a:lvl8pPr marL="10023733" algn="l" defTabSz="2863919" rtl="0" eaLnBrk="1" latinLnBrk="0" hangingPunct="1">
        <a:defRPr sz="5800" kern="1200">
          <a:solidFill>
            <a:schemeClr val="tx1"/>
          </a:solidFill>
          <a:latin typeface="+mn-lt"/>
          <a:ea typeface="+mn-ea"/>
          <a:cs typeface="+mn-cs"/>
        </a:defRPr>
      </a:lvl8pPr>
      <a:lvl9pPr marL="11455692" algn="l" defTabSz="2863919" rtl="0" eaLnBrk="1" latinLnBrk="0" hangingPunct="1">
        <a:defRPr sz="5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bwMode="auto">
          <a:xfrm>
            <a:off x="20253325" y="2489200"/>
            <a:ext cx="16002000" cy="5835650"/>
          </a:xfrm>
          <a:prstGeom prst="rect">
            <a:avLst/>
          </a:prstGeom>
          <a:noFill/>
          <a:ln w="12700">
            <a:noFill/>
            <a:miter lim="800000"/>
            <a:headEnd/>
            <a:tailEnd/>
          </a:ln>
          <a:effectLst>
            <a:outerShdw dist="12699" dir="5400000" algn="ctr" rotWithShape="0">
              <a:schemeClr val="bg2"/>
            </a:outerShdw>
          </a:effectLst>
        </p:spPr>
        <p:txBody>
          <a:bodyPr vert="horz" wrap="square" lIns="159087" tIns="159087" rIns="159087" bIns="159087" numCol="1" anchor="t" anchorCtr="0" compatLnSpc="1">
            <a:prstTxWarp prst="textNoShape">
              <a:avLst/>
            </a:prstTxWarp>
          </a:bodyPr>
          <a:lstStyle/>
          <a:p>
            <a:pPr lvl="0"/>
            <a:r>
              <a:rPr lang="en-US" smtClean="0">
                <a:sym typeface="Copperplate" charset="0"/>
              </a:rPr>
              <a:t>Click to edit Master title style</a:t>
            </a:r>
          </a:p>
        </p:txBody>
      </p:sp>
      <p:sp>
        <p:nvSpPr>
          <p:cNvPr id="32771" name="Rectangle 2"/>
          <p:cNvSpPr>
            <a:spLocks noGrp="1" noChangeArrowheads="1"/>
          </p:cNvSpPr>
          <p:nvPr>
            <p:ph type="body" idx="1"/>
          </p:nvPr>
        </p:nvSpPr>
        <p:spPr bwMode="auto">
          <a:xfrm>
            <a:off x="20253325" y="26603325"/>
            <a:ext cx="16002000" cy="5837238"/>
          </a:xfrm>
          <a:prstGeom prst="rect">
            <a:avLst/>
          </a:prstGeom>
          <a:noFill/>
          <a:ln w="12700">
            <a:noFill/>
            <a:miter lim="800000"/>
            <a:headEnd/>
            <a:tailEnd/>
          </a:ln>
          <a:effectLst/>
        </p:spPr>
        <p:txBody>
          <a:bodyPr vert="horz" wrap="square" lIns="159087" tIns="159087" rIns="159087" bIns="159087" numCol="1" anchor="b"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4627" r:id="rId1"/>
    <p:sldLayoutId id="2147484628" r:id="rId2"/>
    <p:sldLayoutId id="2147484629" r:id="rId3"/>
    <p:sldLayoutId id="2147484630" r:id="rId4"/>
    <p:sldLayoutId id="2147484631" r:id="rId5"/>
    <p:sldLayoutId id="2147484632" r:id="rId6"/>
    <p:sldLayoutId id="2147484633" r:id="rId7"/>
    <p:sldLayoutId id="2147484634" r:id="rId8"/>
    <p:sldLayoutId id="2147484635" r:id="rId9"/>
    <p:sldLayoutId id="2147484636" r:id="rId10"/>
    <p:sldLayoutId id="2147484637" r:id="rId11"/>
  </p:sldLayoutIdLst>
  <p:transition/>
  <p:txStyles>
    <p:titleStyle>
      <a:lvl1pPr algn="l" rtl="0" fontAlgn="base">
        <a:spcBef>
          <a:spcPct val="0"/>
        </a:spcBef>
        <a:spcAft>
          <a:spcPct val="0"/>
        </a:spcAft>
        <a:defRPr sz="12000">
          <a:solidFill>
            <a:srgbClr val="1A1A1A"/>
          </a:solidFill>
          <a:latin typeface="+mj-lt"/>
          <a:ea typeface="+mj-ea"/>
          <a:cs typeface="+mj-cs"/>
          <a:sym typeface="Copperplate" charset="0"/>
        </a:defRPr>
      </a:lvl1pPr>
      <a:lvl2pPr algn="l" rtl="0" fontAlgn="base">
        <a:spcBef>
          <a:spcPct val="0"/>
        </a:spcBef>
        <a:spcAft>
          <a:spcPct val="0"/>
        </a:spcAft>
        <a:defRPr sz="12000">
          <a:solidFill>
            <a:srgbClr val="1A1A1A"/>
          </a:solidFill>
          <a:latin typeface="Copperplate" charset="0"/>
          <a:ea typeface="ヒラギノ明朝 ProN W3" charset="0"/>
          <a:cs typeface="ヒラギノ明朝 ProN W3" charset="0"/>
          <a:sym typeface="Copperplate" charset="0"/>
        </a:defRPr>
      </a:lvl2pPr>
      <a:lvl3pPr algn="l" rtl="0" fontAlgn="base">
        <a:spcBef>
          <a:spcPct val="0"/>
        </a:spcBef>
        <a:spcAft>
          <a:spcPct val="0"/>
        </a:spcAft>
        <a:defRPr sz="12000">
          <a:solidFill>
            <a:srgbClr val="1A1A1A"/>
          </a:solidFill>
          <a:latin typeface="Copperplate" charset="0"/>
          <a:ea typeface="ヒラギノ明朝 ProN W3" charset="0"/>
          <a:cs typeface="ヒラギノ明朝 ProN W3" charset="0"/>
          <a:sym typeface="Copperplate" charset="0"/>
        </a:defRPr>
      </a:lvl3pPr>
      <a:lvl4pPr algn="l" rtl="0" fontAlgn="base">
        <a:spcBef>
          <a:spcPct val="0"/>
        </a:spcBef>
        <a:spcAft>
          <a:spcPct val="0"/>
        </a:spcAft>
        <a:defRPr sz="12000">
          <a:solidFill>
            <a:srgbClr val="1A1A1A"/>
          </a:solidFill>
          <a:latin typeface="Copperplate" charset="0"/>
          <a:ea typeface="ヒラギノ明朝 ProN W3" charset="0"/>
          <a:cs typeface="ヒラギノ明朝 ProN W3" charset="0"/>
          <a:sym typeface="Copperplate" charset="0"/>
        </a:defRPr>
      </a:lvl4pPr>
      <a:lvl5pPr algn="l" rtl="0" fontAlgn="base">
        <a:spcBef>
          <a:spcPct val="0"/>
        </a:spcBef>
        <a:spcAft>
          <a:spcPct val="0"/>
        </a:spcAft>
        <a:defRPr sz="12000">
          <a:solidFill>
            <a:srgbClr val="1A1A1A"/>
          </a:solidFill>
          <a:latin typeface="Copperplate" charset="0"/>
          <a:ea typeface="ヒラギノ明朝 ProN W3" charset="0"/>
          <a:cs typeface="ヒラギノ明朝 ProN W3" charset="0"/>
          <a:sym typeface="Copperplate" charset="0"/>
        </a:defRPr>
      </a:lvl5pPr>
      <a:lvl6pPr marL="1431879" algn="l" rtl="0" eaLnBrk="1" fontAlgn="base" hangingPunct="1">
        <a:spcBef>
          <a:spcPct val="0"/>
        </a:spcBef>
        <a:spcAft>
          <a:spcPct val="0"/>
        </a:spcAft>
        <a:defRPr sz="12000">
          <a:solidFill>
            <a:srgbClr val="1A1A1A"/>
          </a:solidFill>
          <a:latin typeface="Copperplate" charset="0"/>
          <a:ea typeface="ヒラギノ明朝 ProN W3" charset="0"/>
          <a:cs typeface="ヒラギノ明朝 ProN W3" charset="0"/>
          <a:sym typeface="Copperplate" charset="0"/>
        </a:defRPr>
      </a:lvl6pPr>
      <a:lvl7pPr marL="2863771" algn="l" rtl="0" eaLnBrk="1" fontAlgn="base" hangingPunct="1">
        <a:spcBef>
          <a:spcPct val="0"/>
        </a:spcBef>
        <a:spcAft>
          <a:spcPct val="0"/>
        </a:spcAft>
        <a:defRPr sz="12000">
          <a:solidFill>
            <a:srgbClr val="1A1A1A"/>
          </a:solidFill>
          <a:latin typeface="Copperplate" charset="0"/>
          <a:ea typeface="ヒラギノ明朝 ProN W3" charset="0"/>
          <a:cs typeface="ヒラギノ明朝 ProN W3" charset="0"/>
          <a:sym typeface="Copperplate" charset="0"/>
        </a:defRPr>
      </a:lvl7pPr>
      <a:lvl8pPr marL="4295646" algn="l" rtl="0" eaLnBrk="1" fontAlgn="base" hangingPunct="1">
        <a:spcBef>
          <a:spcPct val="0"/>
        </a:spcBef>
        <a:spcAft>
          <a:spcPct val="0"/>
        </a:spcAft>
        <a:defRPr sz="12000">
          <a:solidFill>
            <a:srgbClr val="1A1A1A"/>
          </a:solidFill>
          <a:latin typeface="Copperplate" charset="0"/>
          <a:ea typeface="ヒラギノ明朝 ProN W3" charset="0"/>
          <a:cs typeface="ヒラギノ明朝 ProN W3" charset="0"/>
          <a:sym typeface="Copperplate" charset="0"/>
        </a:defRPr>
      </a:lvl8pPr>
      <a:lvl9pPr marL="5727547" algn="l" rtl="0" eaLnBrk="1" fontAlgn="base" hangingPunct="1">
        <a:spcBef>
          <a:spcPct val="0"/>
        </a:spcBef>
        <a:spcAft>
          <a:spcPct val="0"/>
        </a:spcAft>
        <a:defRPr sz="12000">
          <a:solidFill>
            <a:srgbClr val="1A1A1A"/>
          </a:solidFill>
          <a:latin typeface="Copperplate" charset="0"/>
          <a:ea typeface="ヒラギノ明朝 ProN W3" charset="0"/>
          <a:cs typeface="ヒラギノ明朝 ProN W3" charset="0"/>
          <a:sym typeface="Copperplate" charset="0"/>
        </a:defRPr>
      </a:lvl9pPr>
    </p:titleStyle>
    <p:bodyStyle>
      <a:lvl1pPr marL="342900" indent="-342900" algn="l" rtl="0" fontAlgn="base">
        <a:spcBef>
          <a:spcPct val="0"/>
        </a:spcBef>
        <a:spcAft>
          <a:spcPct val="0"/>
        </a:spcAft>
        <a:defRPr sz="6200">
          <a:solidFill>
            <a:srgbClr val="4D4D4D"/>
          </a:solidFill>
          <a:latin typeface="+mn-lt"/>
          <a:ea typeface="+mn-ea"/>
          <a:cs typeface="+mn-cs"/>
          <a:sym typeface="Palatino" charset="0"/>
        </a:defRPr>
      </a:lvl1pPr>
      <a:lvl2pPr marL="742950" indent="-285750" algn="l" rtl="0" fontAlgn="base">
        <a:spcBef>
          <a:spcPct val="0"/>
        </a:spcBef>
        <a:spcAft>
          <a:spcPct val="0"/>
        </a:spcAft>
        <a:defRPr sz="6200">
          <a:solidFill>
            <a:srgbClr val="4D4D4D"/>
          </a:solidFill>
          <a:latin typeface="+mn-lt"/>
          <a:ea typeface="+mn-ea"/>
          <a:cs typeface="+mn-cs"/>
          <a:sym typeface="Palatino" charset="0"/>
        </a:defRPr>
      </a:lvl2pPr>
      <a:lvl3pPr marL="1143000" indent="-228600" algn="l" rtl="0" fontAlgn="base">
        <a:spcBef>
          <a:spcPct val="0"/>
        </a:spcBef>
        <a:spcAft>
          <a:spcPct val="0"/>
        </a:spcAft>
        <a:defRPr sz="6200">
          <a:solidFill>
            <a:srgbClr val="4D4D4D"/>
          </a:solidFill>
          <a:latin typeface="+mn-lt"/>
          <a:ea typeface="+mn-ea"/>
          <a:cs typeface="+mn-cs"/>
          <a:sym typeface="Palatino" charset="0"/>
        </a:defRPr>
      </a:lvl3pPr>
      <a:lvl4pPr marL="1600200" indent="-228600" algn="l" rtl="0" fontAlgn="base">
        <a:spcBef>
          <a:spcPct val="0"/>
        </a:spcBef>
        <a:spcAft>
          <a:spcPct val="0"/>
        </a:spcAft>
        <a:defRPr sz="6200">
          <a:solidFill>
            <a:srgbClr val="4D4D4D"/>
          </a:solidFill>
          <a:latin typeface="+mn-lt"/>
          <a:ea typeface="+mn-ea"/>
          <a:cs typeface="+mn-cs"/>
          <a:sym typeface="Palatino" charset="0"/>
        </a:defRPr>
      </a:lvl4pPr>
      <a:lvl5pPr marL="2057400" indent="-228600" algn="l" rtl="0" fontAlgn="base">
        <a:spcBef>
          <a:spcPct val="0"/>
        </a:spcBef>
        <a:spcAft>
          <a:spcPct val="0"/>
        </a:spcAft>
        <a:defRPr sz="6200">
          <a:solidFill>
            <a:srgbClr val="4D4D4D"/>
          </a:solidFill>
          <a:latin typeface="+mn-lt"/>
          <a:ea typeface="+mn-ea"/>
          <a:cs typeface="+mn-cs"/>
          <a:sym typeface="Palatino" charset="0"/>
        </a:defRPr>
      </a:lvl5pPr>
      <a:lvl6pPr marL="1431879" algn="l" rtl="0" eaLnBrk="1" fontAlgn="base" hangingPunct="1">
        <a:spcBef>
          <a:spcPct val="0"/>
        </a:spcBef>
        <a:spcAft>
          <a:spcPct val="0"/>
        </a:spcAft>
        <a:defRPr sz="6200">
          <a:solidFill>
            <a:srgbClr val="4D4D4D"/>
          </a:solidFill>
          <a:latin typeface="+mn-lt"/>
          <a:ea typeface="+mn-ea"/>
          <a:cs typeface="+mn-cs"/>
          <a:sym typeface="Palatino" charset="0"/>
        </a:defRPr>
      </a:lvl6pPr>
      <a:lvl7pPr marL="2863771" algn="l" rtl="0" eaLnBrk="1" fontAlgn="base" hangingPunct="1">
        <a:spcBef>
          <a:spcPct val="0"/>
        </a:spcBef>
        <a:spcAft>
          <a:spcPct val="0"/>
        </a:spcAft>
        <a:defRPr sz="6200">
          <a:solidFill>
            <a:srgbClr val="4D4D4D"/>
          </a:solidFill>
          <a:latin typeface="+mn-lt"/>
          <a:ea typeface="+mn-ea"/>
          <a:cs typeface="+mn-cs"/>
          <a:sym typeface="Palatino" charset="0"/>
        </a:defRPr>
      </a:lvl7pPr>
      <a:lvl8pPr marL="4295646" algn="l" rtl="0" eaLnBrk="1" fontAlgn="base" hangingPunct="1">
        <a:spcBef>
          <a:spcPct val="0"/>
        </a:spcBef>
        <a:spcAft>
          <a:spcPct val="0"/>
        </a:spcAft>
        <a:defRPr sz="6200">
          <a:solidFill>
            <a:srgbClr val="4D4D4D"/>
          </a:solidFill>
          <a:latin typeface="+mn-lt"/>
          <a:ea typeface="+mn-ea"/>
          <a:cs typeface="+mn-cs"/>
          <a:sym typeface="Palatino" charset="0"/>
        </a:defRPr>
      </a:lvl8pPr>
      <a:lvl9pPr marL="5727547" algn="l" rtl="0" eaLnBrk="1" fontAlgn="base" hangingPunct="1">
        <a:spcBef>
          <a:spcPct val="0"/>
        </a:spcBef>
        <a:spcAft>
          <a:spcPct val="0"/>
        </a:spcAft>
        <a:defRPr sz="6200">
          <a:solidFill>
            <a:srgbClr val="4D4D4D"/>
          </a:solidFill>
          <a:latin typeface="+mn-lt"/>
          <a:ea typeface="+mn-ea"/>
          <a:cs typeface="+mn-cs"/>
          <a:sym typeface="Palatino" charset="0"/>
        </a:defRPr>
      </a:lvl9pPr>
    </p:bodyStyle>
    <p:otherStyle>
      <a:defPPr>
        <a:defRPr lang="en-US"/>
      </a:defPPr>
      <a:lvl1pPr marL="0" algn="l" defTabSz="2863771" rtl="0" eaLnBrk="1" latinLnBrk="0" hangingPunct="1">
        <a:defRPr sz="5800" kern="1200">
          <a:solidFill>
            <a:schemeClr val="tx1"/>
          </a:solidFill>
          <a:latin typeface="+mn-lt"/>
          <a:ea typeface="+mn-ea"/>
          <a:cs typeface="+mn-cs"/>
        </a:defRPr>
      </a:lvl1pPr>
      <a:lvl2pPr marL="1431879" algn="l" defTabSz="2863771" rtl="0" eaLnBrk="1" latinLnBrk="0" hangingPunct="1">
        <a:defRPr sz="5800" kern="1200">
          <a:solidFill>
            <a:schemeClr val="tx1"/>
          </a:solidFill>
          <a:latin typeface="+mn-lt"/>
          <a:ea typeface="+mn-ea"/>
          <a:cs typeface="+mn-cs"/>
        </a:defRPr>
      </a:lvl2pPr>
      <a:lvl3pPr marL="2863771" algn="l" defTabSz="2863771" rtl="0" eaLnBrk="1" latinLnBrk="0" hangingPunct="1">
        <a:defRPr sz="5800" kern="1200">
          <a:solidFill>
            <a:schemeClr val="tx1"/>
          </a:solidFill>
          <a:latin typeface="+mn-lt"/>
          <a:ea typeface="+mn-ea"/>
          <a:cs typeface="+mn-cs"/>
        </a:defRPr>
      </a:lvl3pPr>
      <a:lvl4pPr marL="4295646" algn="l" defTabSz="2863771" rtl="0" eaLnBrk="1" latinLnBrk="0" hangingPunct="1">
        <a:defRPr sz="5800" kern="1200">
          <a:solidFill>
            <a:schemeClr val="tx1"/>
          </a:solidFill>
          <a:latin typeface="+mn-lt"/>
          <a:ea typeface="+mn-ea"/>
          <a:cs typeface="+mn-cs"/>
        </a:defRPr>
      </a:lvl4pPr>
      <a:lvl5pPr marL="5727547" algn="l" defTabSz="2863771" rtl="0" eaLnBrk="1" latinLnBrk="0" hangingPunct="1">
        <a:defRPr sz="5800" kern="1200">
          <a:solidFill>
            <a:schemeClr val="tx1"/>
          </a:solidFill>
          <a:latin typeface="+mn-lt"/>
          <a:ea typeface="+mn-ea"/>
          <a:cs typeface="+mn-cs"/>
        </a:defRPr>
      </a:lvl5pPr>
      <a:lvl6pPr marL="7159435" algn="l" defTabSz="2863771" rtl="0" eaLnBrk="1" latinLnBrk="0" hangingPunct="1">
        <a:defRPr sz="5800" kern="1200">
          <a:solidFill>
            <a:schemeClr val="tx1"/>
          </a:solidFill>
          <a:latin typeface="+mn-lt"/>
          <a:ea typeface="+mn-ea"/>
          <a:cs typeface="+mn-cs"/>
        </a:defRPr>
      </a:lvl6pPr>
      <a:lvl7pPr marL="8591323" algn="l" defTabSz="2863771" rtl="0" eaLnBrk="1" latinLnBrk="0" hangingPunct="1">
        <a:defRPr sz="5800" kern="1200">
          <a:solidFill>
            <a:schemeClr val="tx1"/>
          </a:solidFill>
          <a:latin typeface="+mn-lt"/>
          <a:ea typeface="+mn-ea"/>
          <a:cs typeface="+mn-cs"/>
        </a:defRPr>
      </a:lvl7pPr>
      <a:lvl8pPr marL="10023220" algn="l" defTabSz="2863771" rtl="0" eaLnBrk="1" latinLnBrk="0" hangingPunct="1">
        <a:defRPr sz="5800" kern="1200">
          <a:solidFill>
            <a:schemeClr val="tx1"/>
          </a:solidFill>
          <a:latin typeface="+mn-lt"/>
          <a:ea typeface="+mn-ea"/>
          <a:cs typeface="+mn-cs"/>
        </a:defRPr>
      </a:lvl8pPr>
      <a:lvl9pPr marL="11455108" algn="l" defTabSz="2863771" rtl="0" eaLnBrk="1" latinLnBrk="0" hangingPunct="1">
        <a:defRPr sz="5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bwMode="auto">
          <a:xfrm>
            <a:off x="2249488" y="27779663"/>
            <a:ext cx="17860962" cy="5837237"/>
          </a:xfrm>
          <a:prstGeom prst="rect">
            <a:avLst/>
          </a:prstGeom>
          <a:noFill/>
          <a:ln w="12700">
            <a:noFill/>
            <a:miter lim="800000"/>
            <a:headEnd/>
            <a:tailEnd/>
          </a:ln>
          <a:effectLst/>
        </p:spPr>
        <p:txBody>
          <a:bodyPr vert="horz" wrap="square" lIns="159078" tIns="159078" rIns="159078" bIns="159078" numCol="1" anchor="t" anchorCtr="0" compatLnSpc="1">
            <a:prstTxWarp prst="textNoShape">
              <a:avLst/>
            </a:prstTxWarp>
          </a:bodyPr>
          <a:lstStyle/>
          <a:p>
            <a:pPr lvl="0"/>
            <a:r>
              <a:rPr lang="en-US" smtClean="0">
                <a:sym typeface="Copperplate" charset="0"/>
              </a:rPr>
              <a:t>Click to edit Master title style</a:t>
            </a:r>
          </a:p>
        </p:txBody>
      </p:sp>
      <p:sp>
        <p:nvSpPr>
          <p:cNvPr id="33795" name="Rectangle 2"/>
          <p:cNvSpPr>
            <a:spLocks noGrp="1" noChangeArrowheads="1"/>
          </p:cNvSpPr>
          <p:nvPr>
            <p:ph type="body" idx="1"/>
          </p:nvPr>
        </p:nvSpPr>
        <p:spPr bwMode="auto">
          <a:xfrm>
            <a:off x="21824950" y="27779663"/>
            <a:ext cx="14179550" cy="5837237"/>
          </a:xfrm>
          <a:prstGeom prst="rect">
            <a:avLst/>
          </a:prstGeom>
          <a:noFill/>
          <a:ln w="12700">
            <a:noFill/>
            <a:miter lim="800000"/>
            <a:headEnd/>
            <a:tailEnd/>
          </a:ln>
          <a:effectLst/>
        </p:spPr>
        <p:txBody>
          <a:bodyPr vert="horz" wrap="square" lIns="159078" tIns="159078" rIns="159078" bIns="159078" numCol="1" anchor="t"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4638" r:id="rId1"/>
    <p:sldLayoutId id="2147484639" r:id="rId2"/>
    <p:sldLayoutId id="2147484640" r:id="rId3"/>
    <p:sldLayoutId id="2147484641" r:id="rId4"/>
    <p:sldLayoutId id="2147484642" r:id="rId5"/>
    <p:sldLayoutId id="2147484643" r:id="rId6"/>
    <p:sldLayoutId id="2147484644" r:id="rId7"/>
    <p:sldLayoutId id="2147484645" r:id="rId8"/>
    <p:sldLayoutId id="2147484646" r:id="rId9"/>
    <p:sldLayoutId id="2147484647" r:id="rId10"/>
    <p:sldLayoutId id="2147484648" r:id="rId11"/>
  </p:sldLayoutIdLst>
  <p:transition/>
  <p:txStyles>
    <p:titleStyle>
      <a:lvl1pPr algn="l" rtl="0" fontAlgn="base">
        <a:spcBef>
          <a:spcPct val="0"/>
        </a:spcBef>
        <a:spcAft>
          <a:spcPct val="0"/>
        </a:spcAft>
        <a:defRPr sz="14700">
          <a:solidFill>
            <a:srgbClr val="000000"/>
          </a:solidFill>
          <a:latin typeface="+mj-lt"/>
          <a:ea typeface="+mj-ea"/>
          <a:cs typeface="+mj-cs"/>
          <a:sym typeface="Copperplate" charset="0"/>
        </a:defRPr>
      </a:lvl1pPr>
      <a:lvl2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2pPr>
      <a:lvl3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3pPr>
      <a:lvl4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4pPr>
      <a:lvl5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5pPr>
      <a:lvl6pPr marL="1431803"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6pPr>
      <a:lvl7pPr marL="2863624"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7pPr>
      <a:lvl8pPr marL="4295428"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8pPr>
      <a:lvl9pPr marL="5727253"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9pPr>
    </p:titleStyle>
    <p:bodyStyle>
      <a:lvl1pPr marL="342900" indent="-342900" algn="l" rtl="0" fontAlgn="base">
        <a:spcBef>
          <a:spcPct val="0"/>
        </a:spcBef>
        <a:spcAft>
          <a:spcPct val="0"/>
        </a:spcAft>
        <a:defRPr sz="6200">
          <a:solidFill>
            <a:srgbClr val="4D4D4D"/>
          </a:solidFill>
          <a:latin typeface="+mn-lt"/>
          <a:ea typeface="+mn-ea"/>
          <a:cs typeface="+mn-cs"/>
          <a:sym typeface="Palatino" charset="0"/>
        </a:defRPr>
      </a:lvl1pPr>
      <a:lvl2pPr marL="742950" indent="-285750" algn="l" rtl="0" fontAlgn="base">
        <a:spcBef>
          <a:spcPct val="0"/>
        </a:spcBef>
        <a:spcAft>
          <a:spcPct val="0"/>
        </a:spcAft>
        <a:defRPr sz="6200">
          <a:solidFill>
            <a:srgbClr val="4D4D4D"/>
          </a:solidFill>
          <a:latin typeface="+mn-lt"/>
          <a:ea typeface="+mn-ea"/>
          <a:cs typeface="+mn-cs"/>
          <a:sym typeface="Palatino" charset="0"/>
        </a:defRPr>
      </a:lvl2pPr>
      <a:lvl3pPr marL="1143000" indent="-228600" algn="l" rtl="0" fontAlgn="base">
        <a:spcBef>
          <a:spcPct val="0"/>
        </a:spcBef>
        <a:spcAft>
          <a:spcPct val="0"/>
        </a:spcAft>
        <a:defRPr sz="6200">
          <a:solidFill>
            <a:srgbClr val="4D4D4D"/>
          </a:solidFill>
          <a:latin typeface="+mn-lt"/>
          <a:ea typeface="+mn-ea"/>
          <a:cs typeface="+mn-cs"/>
          <a:sym typeface="Palatino" charset="0"/>
        </a:defRPr>
      </a:lvl3pPr>
      <a:lvl4pPr marL="1600200" indent="-228600" algn="l" rtl="0" fontAlgn="base">
        <a:spcBef>
          <a:spcPct val="0"/>
        </a:spcBef>
        <a:spcAft>
          <a:spcPct val="0"/>
        </a:spcAft>
        <a:defRPr sz="6200">
          <a:solidFill>
            <a:srgbClr val="4D4D4D"/>
          </a:solidFill>
          <a:latin typeface="+mn-lt"/>
          <a:ea typeface="+mn-ea"/>
          <a:cs typeface="+mn-cs"/>
          <a:sym typeface="Palatino" charset="0"/>
        </a:defRPr>
      </a:lvl4pPr>
      <a:lvl5pPr marL="2057400" indent="-228600" algn="l" rtl="0" fontAlgn="base">
        <a:spcBef>
          <a:spcPct val="0"/>
        </a:spcBef>
        <a:spcAft>
          <a:spcPct val="0"/>
        </a:spcAft>
        <a:defRPr sz="6200">
          <a:solidFill>
            <a:srgbClr val="4D4D4D"/>
          </a:solidFill>
          <a:latin typeface="+mn-lt"/>
          <a:ea typeface="+mn-ea"/>
          <a:cs typeface="+mn-cs"/>
          <a:sym typeface="Palatino" charset="0"/>
        </a:defRPr>
      </a:lvl5pPr>
      <a:lvl6pPr marL="1431803" algn="l" rtl="0" eaLnBrk="1" fontAlgn="base" hangingPunct="1">
        <a:spcBef>
          <a:spcPct val="0"/>
        </a:spcBef>
        <a:spcAft>
          <a:spcPct val="0"/>
        </a:spcAft>
        <a:defRPr sz="6200">
          <a:solidFill>
            <a:srgbClr val="4D4D4D"/>
          </a:solidFill>
          <a:latin typeface="+mn-lt"/>
          <a:ea typeface="+mn-ea"/>
          <a:cs typeface="+mn-cs"/>
          <a:sym typeface="Palatino" charset="0"/>
        </a:defRPr>
      </a:lvl6pPr>
      <a:lvl7pPr marL="2863624" algn="l" rtl="0" eaLnBrk="1" fontAlgn="base" hangingPunct="1">
        <a:spcBef>
          <a:spcPct val="0"/>
        </a:spcBef>
        <a:spcAft>
          <a:spcPct val="0"/>
        </a:spcAft>
        <a:defRPr sz="6200">
          <a:solidFill>
            <a:srgbClr val="4D4D4D"/>
          </a:solidFill>
          <a:latin typeface="+mn-lt"/>
          <a:ea typeface="+mn-ea"/>
          <a:cs typeface="+mn-cs"/>
          <a:sym typeface="Palatino" charset="0"/>
        </a:defRPr>
      </a:lvl7pPr>
      <a:lvl8pPr marL="4295428" algn="l" rtl="0" eaLnBrk="1" fontAlgn="base" hangingPunct="1">
        <a:spcBef>
          <a:spcPct val="0"/>
        </a:spcBef>
        <a:spcAft>
          <a:spcPct val="0"/>
        </a:spcAft>
        <a:defRPr sz="6200">
          <a:solidFill>
            <a:srgbClr val="4D4D4D"/>
          </a:solidFill>
          <a:latin typeface="+mn-lt"/>
          <a:ea typeface="+mn-ea"/>
          <a:cs typeface="+mn-cs"/>
          <a:sym typeface="Palatino" charset="0"/>
        </a:defRPr>
      </a:lvl8pPr>
      <a:lvl9pPr marL="5727253" algn="l" rtl="0" eaLnBrk="1" fontAlgn="base" hangingPunct="1">
        <a:spcBef>
          <a:spcPct val="0"/>
        </a:spcBef>
        <a:spcAft>
          <a:spcPct val="0"/>
        </a:spcAft>
        <a:defRPr sz="6200">
          <a:solidFill>
            <a:srgbClr val="4D4D4D"/>
          </a:solidFill>
          <a:latin typeface="+mn-lt"/>
          <a:ea typeface="+mn-ea"/>
          <a:cs typeface="+mn-cs"/>
          <a:sym typeface="Palatino" charset="0"/>
        </a:defRPr>
      </a:lvl9pPr>
    </p:bodyStyle>
    <p:otherStyle>
      <a:defPPr>
        <a:defRPr lang="en-US"/>
      </a:defPPr>
      <a:lvl1pPr marL="0" algn="l" defTabSz="2863624" rtl="0" eaLnBrk="1" latinLnBrk="0" hangingPunct="1">
        <a:defRPr sz="5800" kern="1200">
          <a:solidFill>
            <a:schemeClr val="tx1"/>
          </a:solidFill>
          <a:latin typeface="+mn-lt"/>
          <a:ea typeface="+mn-ea"/>
          <a:cs typeface="+mn-cs"/>
        </a:defRPr>
      </a:lvl1pPr>
      <a:lvl2pPr marL="1431803" algn="l" defTabSz="2863624" rtl="0" eaLnBrk="1" latinLnBrk="0" hangingPunct="1">
        <a:defRPr sz="5800" kern="1200">
          <a:solidFill>
            <a:schemeClr val="tx1"/>
          </a:solidFill>
          <a:latin typeface="+mn-lt"/>
          <a:ea typeface="+mn-ea"/>
          <a:cs typeface="+mn-cs"/>
        </a:defRPr>
      </a:lvl2pPr>
      <a:lvl3pPr marL="2863624" algn="l" defTabSz="2863624" rtl="0" eaLnBrk="1" latinLnBrk="0" hangingPunct="1">
        <a:defRPr sz="5800" kern="1200">
          <a:solidFill>
            <a:schemeClr val="tx1"/>
          </a:solidFill>
          <a:latin typeface="+mn-lt"/>
          <a:ea typeface="+mn-ea"/>
          <a:cs typeface="+mn-cs"/>
        </a:defRPr>
      </a:lvl3pPr>
      <a:lvl4pPr marL="4295428" algn="l" defTabSz="2863624" rtl="0" eaLnBrk="1" latinLnBrk="0" hangingPunct="1">
        <a:defRPr sz="5800" kern="1200">
          <a:solidFill>
            <a:schemeClr val="tx1"/>
          </a:solidFill>
          <a:latin typeface="+mn-lt"/>
          <a:ea typeface="+mn-ea"/>
          <a:cs typeface="+mn-cs"/>
        </a:defRPr>
      </a:lvl4pPr>
      <a:lvl5pPr marL="5727253" algn="l" defTabSz="2863624" rtl="0" eaLnBrk="1" latinLnBrk="0" hangingPunct="1">
        <a:defRPr sz="5800" kern="1200">
          <a:solidFill>
            <a:schemeClr val="tx1"/>
          </a:solidFill>
          <a:latin typeface="+mn-lt"/>
          <a:ea typeface="+mn-ea"/>
          <a:cs typeface="+mn-cs"/>
        </a:defRPr>
      </a:lvl5pPr>
      <a:lvl6pPr marL="7159065" algn="l" defTabSz="2863624" rtl="0" eaLnBrk="1" latinLnBrk="0" hangingPunct="1">
        <a:defRPr sz="5800" kern="1200">
          <a:solidFill>
            <a:schemeClr val="tx1"/>
          </a:solidFill>
          <a:latin typeface="+mn-lt"/>
          <a:ea typeface="+mn-ea"/>
          <a:cs typeface="+mn-cs"/>
        </a:defRPr>
      </a:lvl6pPr>
      <a:lvl7pPr marL="8590882" algn="l" defTabSz="2863624" rtl="0" eaLnBrk="1" latinLnBrk="0" hangingPunct="1">
        <a:defRPr sz="5800" kern="1200">
          <a:solidFill>
            <a:schemeClr val="tx1"/>
          </a:solidFill>
          <a:latin typeface="+mn-lt"/>
          <a:ea typeface="+mn-ea"/>
          <a:cs typeface="+mn-cs"/>
        </a:defRPr>
      </a:lvl7pPr>
      <a:lvl8pPr marL="10022708" algn="l" defTabSz="2863624" rtl="0" eaLnBrk="1" latinLnBrk="0" hangingPunct="1">
        <a:defRPr sz="5800" kern="1200">
          <a:solidFill>
            <a:schemeClr val="tx1"/>
          </a:solidFill>
          <a:latin typeface="+mn-lt"/>
          <a:ea typeface="+mn-ea"/>
          <a:cs typeface="+mn-cs"/>
        </a:defRPr>
      </a:lvl8pPr>
      <a:lvl9pPr marL="11454520" algn="l" defTabSz="2863624" rtl="0" eaLnBrk="1" latinLnBrk="0" hangingPunct="1">
        <a:defRPr sz="5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Lst>
  <p:transition/>
  <p:txStyles>
    <p:titleStyle>
      <a:lvl1pPr algn="l" rtl="0" fontAlgn="base">
        <a:spcBef>
          <a:spcPct val="0"/>
        </a:spcBef>
        <a:spcAft>
          <a:spcPct val="0"/>
        </a:spcAft>
        <a:defRPr sz="14700">
          <a:solidFill>
            <a:srgbClr val="000000"/>
          </a:solidFill>
          <a:latin typeface="+mj-lt"/>
          <a:ea typeface="+mj-ea"/>
          <a:cs typeface="+mj-cs"/>
          <a:sym typeface="Copperplate" charset="0"/>
        </a:defRPr>
      </a:lvl1pPr>
      <a:lvl2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2pPr>
      <a:lvl3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3pPr>
      <a:lvl4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4pPr>
      <a:lvl5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5pPr>
      <a:lvl6pPr marL="1431732"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6pPr>
      <a:lvl7pPr marL="2863477"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7pPr>
      <a:lvl8pPr marL="4295209"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8pPr>
      <a:lvl9pPr marL="5726963"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9pPr>
    </p:titleStyle>
    <p:bodyStyle>
      <a:lvl1pPr marL="342900" indent="-342900" algn="l" rtl="0" fontAlgn="base">
        <a:spcBef>
          <a:spcPct val="0"/>
        </a:spcBef>
        <a:spcAft>
          <a:spcPct val="0"/>
        </a:spcAft>
        <a:defRPr sz="6200">
          <a:solidFill>
            <a:srgbClr val="4D4D4D"/>
          </a:solidFill>
          <a:latin typeface="+mn-lt"/>
          <a:ea typeface="+mn-ea"/>
          <a:cs typeface="+mn-cs"/>
          <a:sym typeface="Palatino" charset="0"/>
        </a:defRPr>
      </a:lvl1pPr>
      <a:lvl2pPr marL="742950" indent="-285750" algn="l" rtl="0" fontAlgn="base">
        <a:spcBef>
          <a:spcPct val="0"/>
        </a:spcBef>
        <a:spcAft>
          <a:spcPct val="0"/>
        </a:spcAft>
        <a:defRPr sz="6200">
          <a:solidFill>
            <a:srgbClr val="4D4D4D"/>
          </a:solidFill>
          <a:latin typeface="+mn-lt"/>
          <a:ea typeface="+mn-ea"/>
          <a:cs typeface="+mn-cs"/>
          <a:sym typeface="Palatino" charset="0"/>
        </a:defRPr>
      </a:lvl2pPr>
      <a:lvl3pPr marL="1143000" indent="-228600" algn="l" rtl="0" fontAlgn="base">
        <a:spcBef>
          <a:spcPct val="0"/>
        </a:spcBef>
        <a:spcAft>
          <a:spcPct val="0"/>
        </a:spcAft>
        <a:defRPr sz="6200">
          <a:solidFill>
            <a:srgbClr val="4D4D4D"/>
          </a:solidFill>
          <a:latin typeface="+mn-lt"/>
          <a:ea typeface="+mn-ea"/>
          <a:cs typeface="+mn-cs"/>
          <a:sym typeface="Palatino" charset="0"/>
        </a:defRPr>
      </a:lvl3pPr>
      <a:lvl4pPr marL="1600200" indent="-228600" algn="l" rtl="0" fontAlgn="base">
        <a:spcBef>
          <a:spcPct val="0"/>
        </a:spcBef>
        <a:spcAft>
          <a:spcPct val="0"/>
        </a:spcAft>
        <a:defRPr sz="6200">
          <a:solidFill>
            <a:srgbClr val="4D4D4D"/>
          </a:solidFill>
          <a:latin typeface="+mn-lt"/>
          <a:ea typeface="+mn-ea"/>
          <a:cs typeface="+mn-cs"/>
          <a:sym typeface="Palatino" charset="0"/>
        </a:defRPr>
      </a:lvl4pPr>
      <a:lvl5pPr marL="2057400" indent="-228600" algn="l" rtl="0" fontAlgn="base">
        <a:spcBef>
          <a:spcPct val="0"/>
        </a:spcBef>
        <a:spcAft>
          <a:spcPct val="0"/>
        </a:spcAft>
        <a:defRPr sz="6200">
          <a:solidFill>
            <a:srgbClr val="4D4D4D"/>
          </a:solidFill>
          <a:latin typeface="+mn-lt"/>
          <a:ea typeface="+mn-ea"/>
          <a:cs typeface="+mn-cs"/>
          <a:sym typeface="Palatino" charset="0"/>
        </a:defRPr>
      </a:lvl5pPr>
      <a:lvl6pPr marL="1431732" algn="l" rtl="0" eaLnBrk="1" fontAlgn="base" hangingPunct="1">
        <a:spcBef>
          <a:spcPct val="0"/>
        </a:spcBef>
        <a:spcAft>
          <a:spcPct val="0"/>
        </a:spcAft>
        <a:defRPr sz="6200">
          <a:solidFill>
            <a:srgbClr val="4D4D4D"/>
          </a:solidFill>
          <a:latin typeface="+mn-lt"/>
          <a:ea typeface="+mn-ea"/>
          <a:cs typeface="+mn-cs"/>
          <a:sym typeface="Palatino" charset="0"/>
        </a:defRPr>
      </a:lvl6pPr>
      <a:lvl7pPr marL="2863477" algn="l" rtl="0" eaLnBrk="1" fontAlgn="base" hangingPunct="1">
        <a:spcBef>
          <a:spcPct val="0"/>
        </a:spcBef>
        <a:spcAft>
          <a:spcPct val="0"/>
        </a:spcAft>
        <a:defRPr sz="6200">
          <a:solidFill>
            <a:srgbClr val="4D4D4D"/>
          </a:solidFill>
          <a:latin typeface="+mn-lt"/>
          <a:ea typeface="+mn-ea"/>
          <a:cs typeface="+mn-cs"/>
          <a:sym typeface="Palatino" charset="0"/>
        </a:defRPr>
      </a:lvl7pPr>
      <a:lvl8pPr marL="4295209" algn="l" rtl="0" eaLnBrk="1" fontAlgn="base" hangingPunct="1">
        <a:spcBef>
          <a:spcPct val="0"/>
        </a:spcBef>
        <a:spcAft>
          <a:spcPct val="0"/>
        </a:spcAft>
        <a:defRPr sz="6200">
          <a:solidFill>
            <a:srgbClr val="4D4D4D"/>
          </a:solidFill>
          <a:latin typeface="+mn-lt"/>
          <a:ea typeface="+mn-ea"/>
          <a:cs typeface="+mn-cs"/>
          <a:sym typeface="Palatino" charset="0"/>
        </a:defRPr>
      </a:lvl8pPr>
      <a:lvl9pPr marL="5726963" algn="l" rtl="0" eaLnBrk="1" fontAlgn="base" hangingPunct="1">
        <a:spcBef>
          <a:spcPct val="0"/>
        </a:spcBef>
        <a:spcAft>
          <a:spcPct val="0"/>
        </a:spcAft>
        <a:defRPr sz="6200">
          <a:solidFill>
            <a:srgbClr val="4D4D4D"/>
          </a:solidFill>
          <a:latin typeface="+mn-lt"/>
          <a:ea typeface="+mn-ea"/>
          <a:cs typeface="+mn-cs"/>
          <a:sym typeface="Palatino" charset="0"/>
        </a:defRPr>
      </a:lvl9pPr>
    </p:bodyStyle>
    <p:otherStyle>
      <a:defPPr>
        <a:defRPr lang="en-US"/>
      </a:defPPr>
      <a:lvl1pPr marL="0" algn="l" defTabSz="2863477" rtl="0" eaLnBrk="1" latinLnBrk="0" hangingPunct="1">
        <a:defRPr sz="5800" kern="1200">
          <a:solidFill>
            <a:schemeClr val="tx1"/>
          </a:solidFill>
          <a:latin typeface="+mn-lt"/>
          <a:ea typeface="+mn-ea"/>
          <a:cs typeface="+mn-cs"/>
        </a:defRPr>
      </a:lvl1pPr>
      <a:lvl2pPr marL="1431732" algn="l" defTabSz="2863477" rtl="0" eaLnBrk="1" latinLnBrk="0" hangingPunct="1">
        <a:defRPr sz="5800" kern="1200">
          <a:solidFill>
            <a:schemeClr val="tx1"/>
          </a:solidFill>
          <a:latin typeface="+mn-lt"/>
          <a:ea typeface="+mn-ea"/>
          <a:cs typeface="+mn-cs"/>
        </a:defRPr>
      </a:lvl2pPr>
      <a:lvl3pPr marL="2863477" algn="l" defTabSz="2863477" rtl="0" eaLnBrk="1" latinLnBrk="0" hangingPunct="1">
        <a:defRPr sz="5800" kern="1200">
          <a:solidFill>
            <a:schemeClr val="tx1"/>
          </a:solidFill>
          <a:latin typeface="+mn-lt"/>
          <a:ea typeface="+mn-ea"/>
          <a:cs typeface="+mn-cs"/>
        </a:defRPr>
      </a:lvl3pPr>
      <a:lvl4pPr marL="4295209" algn="l" defTabSz="2863477" rtl="0" eaLnBrk="1" latinLnBrk="0" hangingPunct="1">
        <a:defRPr sz="5800" kern="1200">
          <a:solidFill>
            <a:schemeClr val="tx1"/>
          </a:solidFill>
          <a:latin typeface="+mn-lt"/>
          <a:ea typeface="+mn-ea"/>
          <a:cs typeface="+mn-cs"/>
        </a:defRPr>
      </a:lvl4pPr>
      <a:lvl5pPr marL="5726963" algn="l" defTabSz="2863477" rtl="0" eaLnBrk="1" latinLnBrk="0" hangingPunct="1">
        <a:defRPr sz="5800" kern="1200">
          <a:solidFill>
            <a:schemeClr val="tx1"/>
          </a:solidFill>
          <a:latin typeface="+mn-lt"/>
          <a:ea typeface="+mn-ea"/>
          <a:cs typeface="+mn-cs"/>
        </a:defRPr>
      </a:lvl5pPr>
      <a:lvl6pPr marL="7158700" algn="l" defTabSz="2863477" rtl="0" eaLnBrk="1" latinLnBrk="0" hangingPunct="1">
        <a:defRPr sz="5800" kern="1200">
          <a:solidFill>
            <a:schemeClr val="tx1"/>
          </a:solidFill>
          <a:latin typeface="+mn-lt"/>
          <a:ea typeface="+mn-ea"/>
          <a:cs typeface="+mn-cs"/>
        </a:defRPr>
      </a:lvl6pPr>
      <a:lvl7pPr marL="8590445" algn="l" defTabSz="2863477" rtl="0" eaLnBrk="1" latinLnBrk="0" hangingPunct="1">
        <a:defRPr sz="5800" kern="1200">
          <a:solidFill>
            <a:schemeClr val="tx1"/>
          </a:solidFill>
          <a:latin typeface="+mn-lt"/>
          <a:ea typeface="+mn-ea"/>
          <a:cs typeface="+mn-cs"/>
        </a:defRPr>
      </a:lvl7pPr>
      <a:lvl8pPr marL="10022195" algn="l" defTabSz="2863477" rtl="0" eaLnBrk="1" latinLnBrk="0" hangingPunct="1">
        <a:defRPr sz="5800" kern="1200">
          <a:solidFill>
            <a:schemeClr val="tx1"/>
          </a:solidFill>
          <a:latin typeface="+mn-lt"/>
          <a:ea typeface="+mn-ea"/>
          <a:cs typeface="+mn-cs"/>
        </a:defRPr>
      </a:lvl8pPr>
      <a:lvl9pPr marL="11453931" algn="l" defTabSz="2863477" rtl="0" eaLnBrk="1" latinLnBrk="0" hangingPunct="1">
        <a:defRPr sz="5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660" r:id="rId1"/>
    <p:sldLayoutId id="2147484661" r:id="rId2"/>
    <p:sldLayoutId id="2147484662" r:id="rId3"/>
    <p:sldLayoutId id="2147484663" r:id="rId4"/>
    <p:sldLayoutId id="2147484664" r:id="rId5"/>
    <p:sldLayoutId id="2147484665" r:id="rId6"/>
    <p:sldLayoutId id="2147484666" r:id="rId7"/>
    <p:sldLayoutId id="2147484667" r:id="rId8"/>
    <p:sldLayoutId id="2147484668" r:id="rId9"/>
    <p:sldLayoutId id="2147484669" r:id="rId10"/>
    <p:sldLayoutId id="2147484670" r:id="rId11"/>
  </p:sldLayoutIdLst>
  <p:transition/>
  <p:txStyles>
    <p:titleStyle>
      <a:lvl1pPr algn="l" rtl="0" fontAlgn="base">
        <a:spcBef>
          <a:spcPct val="0"/>
        </a:spcBef>
        <a:spcAft>
          <a:spcPct val="0"/>
        </a:spcAft>
        <a:defRPr sz="14700">
          <a:solidFill>
            <a:srgbClr val="000000"/>
          </a:solidFill>
          <a:latin typeface="+mj-lt"/>
          <a:ea typeface="+mj-ea"/>
          <a:cs typeface="+mj-cs"/>
          <a:sym typeface="Copperplate" charset="0"/>
        </a:defRPr>
      </a:lvl1pPr>
      <a:lvl2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2pPr>
      <a:lvl3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3pPr>
      <a:lvl4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4pPr>
      <a:lvl5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5pPr>
      <a:lvl6pPr marL="1431656"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6pPr>
      <a:lvl7pPr marL="2863330"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7pPr>
      <a:lvl8pPr marL="4294991"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8pPr>
      <a:lvl9pPr marL="5726669"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9pPr>
    </p:titleStyle>
    <p:bodyStyle>
      <a:lvl1pPr marL="342900" indent="-342900" algn="l" rtl="0" fontAlgn="base">
        <a:spcBef>
          <a:spcPct val="0"/>
        </a:spcBef>
        <a:spcAft>
          <a:spcPct val="0"/>
        </a:spcAft>
        <a:defRPr sz="6200">
          <a:solidFill>
            <a:srgbClr val="4D4D4D"/>
          </a:solidFill>
          <a:latin typeface="+mn-lt"/>
          <a:ea typeface="+mn-ea"/>
          <a:cs typeface="+mn-cs"/>
          <a:sym typeface="Palatino" charset="0"/>
        </a:defRPr>
      </a:lvl1pPr>
      <a:lvl2pPr marL="742950" indent="-285750" algn="l" rtl="0" fontAlgn="base">
        <a:spcBef>
          <a:spcPct val="0"/>
        </a:spcBef>
        <a:spcAft>
          <a:spcPct val="0"/>
        </a:spcAft>
        <a:defRPr sz="6200">
          <a:solidFill>
            <a:srgbClr val="4D4D4D"/>
          </a:solidFill>
          <a:latin typeface="+mn-lt"/>
          <a:ea typeface="+mn-ea"/>
          <a:cs typeface="+mn-cs"/>
          <a:sym typeface="Palatino" charset="0"/>
        </a:defRPr>
      </a:lvl2pPr>
      <a:lvl3pPr marL="1143000" indent="-228600" algn="l" rtl="0" fontAlgn="base">
        <a:spcBef>
          <a:spcPct val="0"/>
        </a:spcBef>
        <a:spcAft>
          <a:spcPct val="0"/>
        </a:spcAft>
        <a:defRPr sz="6200">
          <a:solidFill>
            <a:srgbClr val="4D4D4D"/>
          </a:solidFill>
          <a:latin typeface="+mn-lt"/>
          <a:ea typeface="+mn-ea"/>
          <a:cs typeface="+mn-cs"/>
          <a:sym typeface="Palatino" charset="0"/>
        </a:defRPr>
      </a:lvl3pPr>
      <a:lvl4pPr marL="1600200" indent="-228600" algn="l" rtl="0" fontAlgn="base">
        <a:spcBef>
          <a:spcPct val="0"/>
        </a:spcBef>
        <a:spcAft>
          <a:spcPct val="0"/>
        </a:spcAft>
        <a:defRPr sz="6200">
          <a:solidFill>
            <a:srgbClr val="4D4D4D"/>
          </a:solidFill>
          <a:latin typeface="+mn-lt"/>
          <a:ea typeface="+mn-ea"/>
          <a:cs typeface="+mn-cs"/>
          <a:sym typeface="Palatino" charset="0"/>
        </a:defRPr>
      </a:lvl4pPr>
      <a:lvl5pPr marL="2057400" indent="-228600" algn="l" rtl="0" fontAlgn="base">
        <a:spcBef>
          <a:spcPct val="0"/>
        </a:spcBef>
        <a:spcAft>
          <a:spcPct val="0"/>
        </a:spcAft>
        <a:defRPr sz="6200">
          <a:solidFill>
            <a:srgbClr val="4D4D4D"/>
          </a:solidFill>
          <a:latin typeface="+mn-lt"/>
          <a:ea typeface="+mn-ea"/>
          <a:cs typeface="+mn-cs"/>
          <a:sym typeface="Palatino" charset="0"/>
        </a:defRPr>
      </a:lvl5pPr>
      <a:lvl6pPr marL="1431656" algn="l" rtl="0" eaLnBrk="1" fontAlgn="base" hangingPunct="1">
        <a:spcBef>
          <a:spcPct val="0"/>
        </a:spcBef>
        <a:spcAft>
          <a:spcPct val="0"/>
        </a:spcAft>
        <a:defRPr sz="6200">
          <a:solidFill>
            <a:srgbClr val="4D4D4D"/>
          </a:solidFill>
          <a:latin typeface="+mn-lt"/>
          <a:ea typeface="+mn-ea"/>
          <a:cs typeface="+mn-cs"/>
          <a:sym typeface="Palatino" charset="0"/>
        </a:defRPr>
      </a:lvl6pPr>
      <a:lvl7pPr marL="2863330" algn="l" rtl="0" eaLnBrk="1" fontAlgn="base" hangingPunct="1">
        <a:spcBef>
          <a:spcPct val="0"/>
        </a:spcBef>
        <a:spcAft>
          <a:spcPct val="0"/>
        </a:spcAft>
        <a:defRPr sz="6200">
          <a:solidFill>
            <a:srgbClr val="4D4D4D"/>
          </a:solidFill>
          <a:latin typeface="+mn-lt"/>
          <a:ea typeface="+mn-ea"/>
          <a:cs typeface="+mn-cs"/>
          <a:sym typeface="Palatino" charset="0"/>
        </a:defRPr>
      </a:lvl7pPr>
      <a:lvl8pPr marL="4294991" algn="l" rtl="0" eaLnBrk="1" fontAlgn="base" hangingPunct="1">
        <a:spcBef>
          <a:spcPct val="0"/>
        </a:spcBef>
        <a:spcAft>
          <a:spcPct val="0"/>
        </a:spcAft>
        <a:defRPr sz="6200">
          <a:solidFill>
            <a:srgbClr val="4D4D4D"/>
          </a:solidFill>
          <a:latin typeface="+mn-lt"/>
          <a:ea typeface="+mn-ea"/>
          <a:cs typeface="+mn-cs"/>
          <a:sym typeface="Palatino" charset="0"/>
        </a:defRPr>
      </a:lvl8pPr>
      <a:lvl9pPr marL="5726669" algn="l" rtl="0" eaLnBrk="1" fontAlgn="base" hangingPunct="1">
        <a:spcBef>
          <a:spcPct val="0"/>
        </a:spcBef>
        <a:spcAft>
          <a:spcPct val="0"/>
        </a:spcAft>
        <a:defRPr sz="6200">
          <a:solidFill>
            <a:srgbClr val="4D4D4D"/>
          </a:solidFill>
          <a:latin typeface="+mn-lt"/>
          <a:ea typeface="+mn-ea"/>
          <a:cs typeface="+mn-cs"/>
          <a:sym typeface="Palatino" charset="0"/>
        </a:defRPr>
      </a:lvl9pPr>
    </p:bodyStyle>
    <p:otherStyle>
      <a:defPPr>
        <a:defRPr lang="en-US"/>
      </a:defPPr>
      <a:lvl1pPr marL="0" algn="l" defTabSz="2863330" rtl="0" eaLnBrk="1" latinLnBrk="0" hangingPunct="1">
        <a:defRPr sz="5800" kern="1200">
          <a:solidFill>
            <a:schemeClr val="tx1"/>
          </a:solidFill>
          <a:latin typeface="+mn-lt"/>
          <a:ea typeface="+mn-ea"/>
          <a:cs typeface="+mn-cs"/>
        </a:defRPr>
      </a:lvl1pPr>
      <a:lvl2pPr marL="1431656" algn="l" defTabSz="2863330" rtl="0" eaLnBrk="1" latinLnBrk="0" hangingPunct="1">
        <a:defRPr sz="5800" kern="1200">
          <a:solidFill>
            <a:schemeClr val="tx1"/>
          </a:solidFill>
          <a:latin typeface="+mn-lt"/>
          <a:ea typeface="+mn-ea"/>
          <a:cs typeface="+mn-cs"/>
        </a:defRPr>
      </a:lvl2pPr>
      <a:lvl3pPr marL="2863330" algn="l" defTabSz="2863330" rtl="0" eaLnBrk="1" latinLnBrk="0" hangingPunct="1">
        <a:defRPr sz="5800" kern="1200">
          <a:solidFill>
            <a:schemeClr val="tx1"/>
          </a:solidFill>
          <a:latin typeface="+mn-lt"/>
          <a:ea typeface="+mn-ea"/>
          <a:cs typeface="+mn-cs"/>
        </a:defRPr>
      </a:lvl3pPr>
      <a:lvl4pPr marL="4294991" algn="l" defTabSz="2863330" rtl="0" eaLnBrk="1" latinLnBrk="0" hangingPunct="1">
        <a:defRPr sz="5800" kern="1200">
          <a:solidFill>
            <a:schemeClr val="tx1"/>
          </a:solidFill>
          <a:latin typeface="+mn-lt"/>
          <a:ea typeface="+mn-ea"/>
          <a:cs typeface="+mn-cs"/>
        </a:defRPr>
      </a:lvl4pPr>
      <a:lvl5pPr marL="5726669" algn="l" defTabSz="2863330" rtl="0" eaLnBrk="1" latinLnBrk="0" hangingPunct="1">
        <a:defRPr sz="5800" kern="1200">
          <a:solidFill>
            <a:schemeClr val="tx1"/>
          </a:solidFill>
          <a:latin typeface="+mn-lt"/>
          <a:ea typeface="+mn-ea"/>
          <a:cs typeface="+mn-cs"/>
        </a:defRPr>
      </a:lvl5pPr>
      <a:lvl6pPr marL="7158334" algn="l" defTabSz="2863330" rtl="0" eaLnBrk="1" latinLnBrk="0" hangingPunct="1">
        <a:defRPr sz="5800" kern="1200">
          <a:solidFill>
            <a:schemeClr val="tx1"/>
          </a:solidFill>
          <a:latin typeface="+mn-lt"/>
          <a:ea typeface="+mn-ea"/>
          <a:cs typeface="+mn-cs"/>
        </a:defRPr>
      </a:lvl6pPr>
      <a:lvl7pPr marL="8590004" algn="l" defTabSz="2863330" rtl="0" eaLnBrk="1" latinLnBrk="0" hangingPunct="1">
        <a:defRPr sz="5800" kern="1200">
          <a:solidFill>
            <a:schemeClr val="tx1"/>
          </a:solidFill>
          <a:latin typeface="+mn-lt"/>
          <a:ea typeface="+mn-ea"/>
          <a:cs typeface="+mn-cs"/>
        </a:defRPr>
      </a:lvl7pPr>
      <a:lvl8pPr marL="10021682" algn="l" defTabSz="2863330" rtl="0" eaLnBrk="1" latinLnBrk="0" hangingPunct="1">
        <a:defRPr sz="5800" kern="1200">
          <a:solidFill>
            <a:schemeClr val="tx1"/>
          </a:solidFill>
          <a:latin typeface="+mn-lt"/>
          <a:ea typeface="+mn-ea"/>
          <a:cs typeface="+mn-cs"/>
        </a:defRPr>
      </a:lvl8pPr>
      <a:lvl9pPr marL="11453347" algn="l" defTabSz="2863330" rtl="0" eaLnBrk="1" latinLnBrk="0" hangingPunct="1">
        <a:defRPr sz="5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bwMode="auto">
          <a:xfrm>
            <a:off x="3571875" y="904875"/>
            <a:ext cx="29432250" cy="6108700"/>
          </a:xfrm>
          <a:prstGeom prst="rect">
            <a:avLst/>
          </a:prstGeom>
          <a:noFill/>
          <a:ln w="12700">
            <a:noFill/>
            <a:miter lim="800000"/>
            <a:headEnd/>
            <a:tailEnd/>
          </a:ln>
          <a:effectLst/>
        </p:spPr>
        <p:txBody>
          <a:bodyPr vert="horz" wrap="square" lIns="159052" tIns="159052" rIns="159052" bIns="159052" numCol="1" anchor="b" anchorCtr="0" compatLnSpc="1">
            <a:prstTxWarp prst="textNoShape">
              <a:avLst/>
            </a:prstTxWarp>
          </a:bodyPr>
          <a:lstStyle/>
          <a:p>
            <a:pPr lvl="0"/>
            <a:r>
              <a:rPr lang="en-US" smtClean="0">
                <a:sym typeface="Copperplate" charset="0"/>
              </a:rPr>
              <a:t>Click to edit Master title style</a:t>
            </a:r>
          </a:p>
        </p:txBody>
      </p:sp>
      <p:sp>
        <p:nvSpPr>
          <p:cNvPr id="36867" name="Rectangle 2"/>
          <p:cNvSpPr>
            <a:spLocks noGrp="1" noChangeArrowheads="1"/>
          </p:cNvSpPr>
          <p:nvPr>
            <p:ph type="body" idx="1"/>
          </p:nvPr>
        </p:nvSpPr>
        <p:spPr bwMode="auto">
          <a:xfrm>
            <a:off x="21859875" y="9320213"/>
            <a:ext cx="11144250" cy="22396450"/>
          </a:xfrm>
          <a:prstGeom prst="rect">
            <a:avLst/>
          </a:prstGeom>
          <a:noFill/>
          <a:ln w="12700">
            <a:noFill/>
            <a:miter lim="800000"/>
            <a:headEnd/>
            <a:tailEnd/>
          </a:ln>
          <a:effectLst/>
        </p:spPr>
        <p:txBody>
          <a:bodyPr vert="horz" wrap="square" lIns="159052" tIns="159052" rIns="159052" bIns="159052"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
        <p:nvSpPr>
          <p:cNvPr id="18435" name="Line 3"/>
          <p:cNvSpPr>
            <a:spLocks noChangeShapeType="1"/>
          </p:cNvSpPr>
          <p:nvPr/>
        </p:nvSpPr>
        <p:spPr bwMode="auto">
          <a:xfrm>
            <a:off x="4000500" y="7192963"/>
            <a:ext cx="28587700" cy="0"/>
          </a:xfrm>
          <a:prstGeom prst="line">
            <a:avLst/>
          </a:prstGeom>
          <a:noFill/>
          <a:ln w="12700">
            <a:solidFill>
              <a:srgbClr val="A5A59F"/>
            </a:solidFill>
            <a:round/>
            <a:headEnd/>
            <a:tailEnd/>
          </a:ln>
          <a:effectLst>
            <a:outerShdw dist="12699" dir="5400000" algn="ctr" rotWithShape="0">
              <a:schemeClr val="bg2">
                <a:alpha val="81998"/>
              </a:schemeClr>
            </a:outerShdw>
          </a:effectLst>
        </p:spPr>
        <p:txBody>
          <a:bodyPr lIns="286320" tIns="143153" rIns="286320" bIns="143153"/>
          <a:lstStyle/>
          <a:p>
            <a:endParaRPr lang="en-US"/>
          </a:p>
        </p:txBody>
      </p:sp>
    </p:spTree>
  </p:cSld>
  <p:clrMap bg1="lt1" tx1="dk1" bg2="lt2" tx2="dk2" accent1="accent1" accent2="accent2" accent3="accent3" accent4="accent4" accent5="accent5" accent6="accent6" hlink="hlink" folHlink="folHlink"/>
  <p:sldLayoutIdLst>
    <p:sldLayoutId id="2147484671" r:id="rId1"/>
    <p:sldLayoutId id="2147484672" r:id="rId2"/>
    <p:sldLayoutId id="2147484673" r:id="rId3"/>
    <p:sldLayoutId id="2147484674" r:id="rId4"/>
    <p:sldLayoutId id="2147484675" r:id="rId5"/>
    <p:sldLayoutId id="2147484676" r:id="rId6"/>
    <p:sldLayoutId id="2147484677" r:id="rId7"/>
    <p:sldLayoutId id="2147484678" r:id="rId8"/>
    <p:sldLayoutId id="2147484679" r:id="rId9"/>
    <p:sldLayoutId id="2147484680" r:id="rId10"/>
    <p:sldLayoutId id="2147484681" r:id="rId11"/>
  </p:sldLayoutIdLst>
  <p:transition/>
  <p:txStyles>
    <p:titleStyle>
      <a:lvl1pPr algn="ctr" rtl="0" fontAlgn="base">
        <a:spcBef>
          <a:spcPct val="0"/>
        </a:spcBef>
        <a:spcAft>
          <a:spcPct val="0"/>
        </a:spcAft>
        <a:defRPr sz="20100">
          <a:solidFill>
            <a:srgbClr val="000000"/>
          </a:solidFill>
          <a:latin typeface="+mj-lt"/>
          <a:ea typeface="+mj-ea"/>
          <a:cs typeface="+mj-cs"/>
          <a:sym typeface="Copperplate" charset="0"/>
        </a:defRPr>
      </a:lvl1pPr>
      <a:lvl2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5pPr>
      <a:lvl6pPr marL="1431585"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6pPr>
      <a:lvl7pPr marL="2863183"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7pPr>
      <a:lvl8pPr marL="4294772"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8pPr>
      <a:lvl9pPr marL="5726375"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9pPr>
    </p:titleStyle>
    <p:bodyStyle>
      <a:lvl1pPr marL="2479675"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1pPr>
      <a:lvl2pPr marL="3871913"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2pPr>
      <a:lvl3pPr marL="5262563"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3pPr>
      <a:lvl4pPr marL="6654800"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4pPr>
      <a:lvl5pPr marL="8047038"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5pPr>
      <a:lvl6pPr marL="9479338" indent="-1645334"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6pPr>
      <a:lvl7pPr marL="10910923" indent="-1645334"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7pPr>
      <a:lvl8pPr marL="12342526" indent="-1645334"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8pPr>
      <a:lvl9pPr marL="13774133" indent="-1645334"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9pPr>
    </p:bodyStyle>
    <p:otherStyle>
      <a:defPPr>
        <a:defRPr lang="en-US"/>
      </a:defPPr>
      <a:lvl1pPr marL="0" algn="l" defTabSz="2863183" rtl="0" eaLnBrk="1" latinLnBrk="0" hangingPunct="1">
        <a:defRPr sz="5800" kern="1200">
          <a:solidFill>
            <a:schemeClr val="tx1"/>
          </a:solidFill>
          <a:latin typeface="+mn-lt"/>
          <a:ea typeface="+mn-ea"/>
          <a:cs typeface="+mn-cs"/>
        </a:defRPr>
      </a:lvl1pPr>
      <a:lvl2pPr marL="1431585" algn="l" defTabSz="2863183" rtl="0" eaLnBrk="1" latinLnBrk="0" hangingPunct="1">
        <a:defRPr sz="5800" kern="1200">
          <a:solidFill>
            <a:schemeClr val="tx1"/>
          </a:solidFill>
          <a:latin typeface="+mn-lt"/>
          <a:ea typeface="+mn-ea"/>
          <a:cs typeface="+mn-cs"/>
        </a:defRPr>
      </a:lvl2pPr>
      <a:lvl3pPr marL="2863183" algn="l" defTabSz="2863183" rtl="0" eaLnBrk="1" latinLnBrk="0" hangingPunct="1">
        <a:defRPr sz="5800" kern="1200">
          <a:solidFill>
            <a:schemeClr val="tx1"/>
          </a:solidFill>
          <a:latin typeface="+mn-lt"/>
          <a:ea typeface="+mn-ea"/>
          <a:cs typeface="+mn-cs"/>
        </a:defRPr>
      </a:lvl3pPr>
      <a:lvl4pPr marL="4294772" algn="l" defTabSz="2863183" rtl="0" eaLnBrk="1" latinLnBrk="0" hangingPunct="1">
        <a:defRPr sz="5800" kern="1200">
          <a:solidFill>
            <a:schemeClr val="tx1"/>
          </a:solidFill>
          <a:latin typeface="+mn-lt"/>
          <a:ea typeface="+mn-ea"/>
          <a:cs typeface="+mn-cs"/>
        </a:defRPr>
      </a:lvl4pPr>
      <a:lvl5pPr marL="5726375" algn="l" defTabSz="2863183" rtl="0" eaLnBrk="1" latinLnBrk="0" hangingPunct="1">
        <a:defRPr sz="5800" kern="1200">
          <a:solidFill>
            <a:schemeClr val="tx1"/>
          </a:solidFill>
          <a:latin typeface="+mn-lt"/>
          <a:ea typeface="+mn-ea"/>
          <a:cs typeface="+mn-cs"/>
        </a:defRPr>
      </a:lvl5pPr>
      <a:lvl6pPr marL="7157969" algn="l" defTabSz="2863183" rtl="0" eaLnBrk="1" latinLnBrk="0" hangingPunct="1">
        <a:defRPr sz="5800" kern="1200">
          <a:solidFill>
            <a:schemeClr val="tx1"/>
          </a:solidFill>
          <a:latin typeface="+mn-lt"/>
          <a:ea typeface="+mn-ea"/>
          <a:cs typeface="+mn-cs"/>
        </a:defRPr>
      </a:lvl6pPr>
      <a:lvl7pPr marL="8589563" algn="l" defTabSz="2863183" rtl="0" eaLnBrk="1" latinLnBrk="0" hangingPunct="1">
        <a:defRPr sz="5800" kern="1200">
          <a:solidFill>
            <a:schemeClr val="tx1"/>
          </a:solidFill>
          <a:latin typeface="+mn-lt"/>
          <a:ea typeface="+mn-ea"/>
          <a:cs typeface="+mn-cs"/>
        </a:defRPr>
      </a:lvl7pPr>
      <a:lvl8pPr marL="10021170" algn="l" defTabSz="2863183" rtl="0" eaLnBrk="1" latinLnBrk="0" hangingPunct="1">
        <a:defRPr sz="5800" kern="1200">
          <a:solidFill>
            <a:schemeClr val="tx1"/>
          </a:solidFill>
          <a:latin typeface="+mn-lt"/>
          <a:ea typeface="+mn-ea"/>
          <a:cs typeface="+mn-cs"/>
        </a:defRPr>
      </a:lvl8pPr>
      <a:lvl9pPr marL="11452759" algn="l" defTabSz="2863183" rtl="0" eaLnBrk="1" latinLnBrk="0" hangingPunct="1">
        <a:defRPr sz="5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bwMode="auto">
          <a:xfrm>
            <a:off x="3571875" y="904875"/>
            <a:ext cx="29432250" cy="6108700"/>
          </a:xfrm>
          <a:prstGeom prst="rect">
            <a:avLst/>
          </a:prstGeom>
          <a:noFill/>
          <a:ln w="12700">
            <a:noFill/>
            <a:miter lim="800000"/>
            <a:headEnd/>
            <a:tailEnd/>
          </a:ln>
          <a:effectLst/>
        </p:spPr>
        <p:txBody>
          <a:bodyPr vert="horz" wrap="square" lIns="159043" tIns="159043" rIns="159043" bIns="159043" numCol="1" anchor="b" anchorCtr="0" compatLnSpc="1">
            <a:prstTxWarp prst="textNoShape">
              <a:avLst/>
            </a:prstTxWarp>
          </a:bodyPr>
          <a:lstStyle/>
          <a:p>
            <a:pPr lvl="0"/>
            <a:r>
              <a:rPr lang="en-US" smtClean="0">
                <a:sym typeface="Copperplate" charset="0"/>
              </a:rPr>
              <a:t>Click to edit Master title style</a:t>
            </a:r>
          </a:p>
        </p:txBody>
      </p:sp>
      <p:sp>
        <p:nvSpPr>
          <p:cNvPr id="37891" name="Rectangle 2"/>
          <p:cNvSpPr>
            <a:spLocks noGrp="1" noChangeArrowheads="1"/>
          </p:cNvSpPr>
          <p:nvPr>
            <p:ph type="body" idx="1"/>
          </p:nvPr>
        </p:nvSpPr>
        <p:spPr bwMode="auto">
          <a:xfrm>
            <a:off x="3571875" y="9320213"/>
            <a:ext cx="29432250" cy="22396450"/>
          </a:xfrm>
          <a:prstGeom prst="rect">
            <a:avLst/>
          </a:prstGeom>
          <a:noFill/>
          <a:ln w="12700">
            <a:noFill/>
            <a:miter lim="800000"/>
            <a:headEnd/>
            <a:tailEnd/>
          </a:ln>
          <a:effectLst/>
        </p:spPr>
        <p:txBody>
          <a:bodyPr vert="horz" wrap="square" lIns="159043" tIns="159043" rIns="159043" bIns="159043"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
        <p:nvSpPr>
          <p:cNvPr id="19459" name="Line 3"/>
          <p:cNvSpPr>
            <a:spLocks noChangeShapeType="1"/>
          </p:cNvSpPr>
          <p:nvPr/>
        </p:nvSpPr>
        <p:spPr bwMode="auto">
          <a:xfrm>
            <a:off x="4000500" y="7192963"/>
            <a:ext cx="28587700" cy="0"/>
          </a:xfrm>
          <a:prstGeom prst="line">
            <a:avLst/>
          </a:prstGeom>
          <a:noFill/>
          <a:ln w="12700">
            <a:solidFill>
              <a:srgbClr val="A5A59F"/>
            </a:solidFill>
            <a:round/>
            <a:headEnd/>
            <a:tailEnd/>
          </a:ln>
          <a:effectLst>
            <a:outerShdw dist="12699" dir="5400000" algn="ctr" rotWithShape="0">
              <a:schemeClr val="bg2">
                <a:alpha val="81998"/>
              </a:schemeClr>
            </a:outerShdw>
          </a:effectLst>
        </p:spPr>
        <p:txBody>
          <a:bodyPr lIns="286306" tIns="143144" rIns="286306" bIns="143144"/>
          <a:lstStyle/>
          <a:p>
            <a:endParaRPr lang="en-US"/>
          </a:p>
        </p:txBody>
      </p:sp>
    </p:spTree>
  </p:cSld>
  <p:clrMap bg1="lt1" tx1="dk1" bg2="lt2" tx2="dk2" accent1="accent1" accent2="accent2" accent3="accent3" accent4="accent4" accent5="accent5" accent6="accent6" hlink="hlink" folHlink="folHlink"/>
  <p:sldLayoutIdLst>
    <p:sldLayoutId id="2147484682" r:id="rId1"/>
    <p:sldLayoutId id="2147484683" r:id="rId2"/>
    <p:sldLayoutId id="2147484684" r:id="rId3"/>
    <p:sldLayoutId id="2147484685" r:id="rId4"/>
    <p:sldLayoutId id="2147484686" r:id="rId5"/>
    <p:sldLayoutId id="2147484687" r:id="rId6"/>
    <p:sldLayoutId id="2147484688" r:id="rId7"/>
    <p:sldLayoutId id="2147484689" r:id="rId8"/>
    <p:sldLayoutId id="2147484690" r:id="rId9"/>
    <p:sldLayoutId id="2147484691" r:id="rId10"/>
    <p:sldLayoutId id="2147484692" r:id="rId11"/>
  </p:sldLayoutIdLst>
  <p:transition/>
  <p:txStyles>
    <p:titleStyle>
      <a:lvl1pPr algn="ctr" rtl="0" fontAlgn="base">
        <a:spcBef>
          <a:spcPct val="0"/>
        </a:spcBef>
        <a:spcAft>
          <a:spcPct val="0"/>
        </a:spcAft>
        <a:defRPr sz="20100">
          <a:solidFill>
            <a:srgbClr val="000000"/>
          </a:solidFill>
          <a:latin typeface="+mj-lt"/>
          <a:ea typeface="+mj-ea"/>
          <a:cs typeface="+mj-cs"/>
          <a:sym typeface="Copperplate" charset="0"/>
        </a:defRPr>
      </a:lvl1pPr>
      <a:lvl2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5pPr>
      <a:lvl6pPr marL="1431509"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6pPr>
      <a:lvl7pPr marL="2863036"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7pPr>
      <a:lvl8pPr marL="4294550"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8pPr>
      <a:lvl9pPr marL="5726081"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9pPr>
    </p:titleStyle>
    <p:bodyStyle>
      <a:lvl1pPr marL="2624138"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1pPr>
      <a:lvl2pPr marL="4014788"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2pPr>
      <a:lvl3pPr marL="5407025"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3pPr>
      <a:lvl4pPr marL="6799263"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4pPr>
      <a:lvl5pPr marL="8189913"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5pPr>
      <a:lvl6pPr marL="9622990" indent="-1789387"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6pPr>
      <a:lvl7pPr marL="11054526" indent="-1789387"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7pPr>
      <a:lvl8pPr marL="12486031" indent="-1789387"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8pPr>
      <a:lvl9pPr marL="13917562" indent="-1789387"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9pPr>
    </p:bodyStyle>
    <p:otherStyle>
      <a:defPPr>
        <a:defRPr lang="en-US"/>
      </a:defPPr>
      <a:lvl1pPr marL="0" algn="l" defTabSz="2863036" rtl="0" eaLnBrk="1" latinLnBrk="0" hangingPunct="1">
        <a:defRPr sz="5800" kern="1200">
          <a:solidFill>
            <a:schemeClr val="tx1"/>
          </a:solidFill>
          <a:latin typeface="+mn-lt"/>
          <a:ea typeface="+mn-ea"/>
          <a:cs typeface="+mn-cs"/>
        </a:defRPr>
      </a:lvl1pPr>
      <a:lvl2pPr marL="1431509" algn="l" defTabSz="2863036" rtl="0" eaLnBrk="1" latinLnBrk="0" hangingPunct="1">
        <a:defRPr sz="5800" kern="1200">
          <a:solidFill>
            <a:schemeClr val="tx1"/>
          </a:solidFill>
          <a:latin typeface="+mn-lt"/>
          <a:ea typeface="+mn-ea"/>
          <a:cs typeface="+mn-cs"/>
        </a:defRPr>
      </a:lvl2pPr>
      <a:lvl3pPr marL="2863036" algn="l" defTabSz="2863036" rtl="0" eaLnBrk="1" latinLnBrk="0" hangingPunct="1">
        <a:defRPr sz="5800" kern="1200">
          <a:solidFill>
            <a:schemeClr val="tx1"/>
          </a:solidFill>
          <a:latin typeface="+mn-lt"/>
          <a:ea typeface="+mn-ea"/>
          <a:cs typeface="+mn-cs"/>
        </a:defRPr>
      </a:lvl3pPr>
      <a:lvl4pPr marL="4294550" algn="l" defTabSz="2863036" rtl="0" eaLnBrk="1" latinLnBrk="0" hangingPunct="1">
        <a:defRPr sz="5800" kern="1200">
          <a:solidFill>
            <a:schemeClr val="tx1"/>
          </a:solidFill>
          <a:latin typeface="+mn-lt"/>
          <a:ea typeface="+mn-ea"/>
          <a:cs typeface="+mn-cs"/>
        </a:defRPr>
      </a:lvl4pPr>
      <a:lvl5pPr marL="5726081" algn="l" defTabSz="2863036" rtl="0" eaLnBrk="1" latinLnBrk="0" hangingPunct="1">
        <a:defRPr sz="5800" kern="1200">
          <a:solidFill>
            <a:schemeClr val="tx1"/>
          </a:solidFill>
          <a:latin typeface="+mn-lt"/>
          <a:ea typeface="+mn-ea"/>
          <a:cs typeface="+mn-cs"/>
        </a:defRPr>
      </a:lvl5pPr>
      <a:lvl6pPr marL="7157603" algn="l" defTabSz="2863036" rtl="0" eaLnBrk="1" latinLnBrk="0" hangingPunct="1">
        <a:defRPr sz="5800" kern="1200">
          <a:solidFill>
            <a:schemeClr val="tx1"/>
          </a:solidFill>
          <a:latin typeface="+mn-lt"/>
          <a:ea typeface="+mn-ea"/>
          <a:cs typeface="+mn-cs"/>
        </a:defRPr>
      </a:lvl6pPr>
      <a:lvl7pPr marL="8589126" algn="l" defTabSz="2863036" rtl="0" eaLnBrk="1" latinLnBrk="0" hangingPunct="1">
        <a:defRPr sz="5800" kern="1200">
          <a:solidFill>
            <a:schemeClr val="tx1"/>
          </a:solidFill>
          <a:latin typeface="+mn-lt"/>
          <a:ea typeface="+mn-ea"/>
          <a:cs typeface="+mn-cs"/>
        </a:defRPr>
      </a:lvl7pPr>
      <a:lvl8pPr marL="10020657" algn="l" defTabSz="2863036" rtl="0" eaLnBrk="1" latinLnBrk="0" hangingPunct="1">
        <a:defRPr sz="5800" kern="1200">
          <a:solidFill>
            <a:schemeClr val="tx1"/>
          </a:solidFill>
          <a:latin typeface="+mn-lt"/>
          <a:ea typeface="+mn-ea"/>
          <a:cs typeface="+mn-cs"/>
        </a:defRPr>
      </a:lvl8pPr>
      <a:lvl9pPr marL="11452175" algn="l" defTabSz="2863036" rtl="0" eaLnBrk="1" latinLnBrk="0" hangingPunct="1">
        <a:defRPr sz="5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bwMode="auto">
          <a:xfrm>
            <a:off x="14920913" y="2838450"/>
            <a:ext cx="20253325" cy="14478000"/>
          </a:xfrm>
          <a:prstGeom prst="rect">
            <a:avLst/>
          </a:prstGeom>
          <a:noFill/>
          <a:ln w="9525">
            <a:noFill/>
            <a:miter lim="800000"/>
            <a:headEnd/>
            <a:tailEnd/>
          </a:ln>
          <a:effectLst/>
        </p:spPr>
        <p:txBody>
          <a:bodyPr vert="horz" wrap="square" lIns="119397" tIns="119397" rIns="119397" bIns="119397" numCol="1" anchor="b" anchorCtr="0" compatLnSpc="1">
            <a:prstTxWarp prst="textNoShape">
              <a:avLst/>
            </a:prstTxWarp>
          </a:bodyPr>
          <a:lstStyle/>
          <a:p>
            <a:pPr lvl="0"/>
            <a:r>
              <a:rPr lang="en-US" smtClean="0">
                <a:sym typeface="Arial" pitchFamily="34" charset="0"/>
              </a:rPr>
              <a:t>Click to edit Master title style</a:t>
            </a:r>
          </a:p>
        </p:txBody>
      </p:sp>
      <p:sp>
        <p:nvSpPr>
          <p:cNvPr id="38915" name="Rectangle 2"/>
          <p:cNvSpPr>
            <a:spLocks noGrp="1" noChangeArrowheads="1"/>
          </p:cNvSpPr>
          <p:nvPr>
            <p:ph type="body" idx="1"/>
          </p:nvPr>
        </p:nvSpPr>
        <p:spPr bwMode="auto">
          <a:xfrm>
            <a:off x="14920913" y="18165763"/>
            <a:ext cx="20288250" cy="14003337"/>
          </a:xfrm>
          <a:prstGeom prst="rect">
            <a:avLst/>
          </a:prstGeom>
          <a:noFill/>
          <a:ln w="9525">
            <a:noFill/>
            <a:miter lim="800000"/>
            <a:headEnd/>
            <a:tailEnd/>
          </a:ln>
          <a:effectLst/>
        </p:spPr>
        <p:txBody>
          <a:bodyPr vert="horz" wrap="square" lIns="119397" tIns="119397" rIns="119397" bIns="119397"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spTree>
  </p:cSld>
  <p:clrMap bg1="lt1" tx1="dk1" bg2="lt2" tx2="dk2" accent1="accent1" accent2="accent2" accent3="accent3" accent4="accent4" accent5="accent5" accent6="accent6" hlink="hlink" folHlink="folHlink"/>
  <p:sldLayoutIdLst>
    <p:sldLayoutId id="2147484693" r:id="rId1"/>
    <p:sldLayoutId id="2147484694" r:id="rId2"/>
    <p:sldLayoutId id="2147484695" r:id="rId3"/>
    <p:sldLayoutId id="2147484696" r:id="rId4"/>
    <p:sldLayoutId id="2147484697" r:id="rId5"/>
    <p:sldLayoutId id="2147484698" r:id="rId6"/>
    <p:sldLayoutId id="2147484699" r:id="rId7"/>
    <p:sldLayoutId id="2147484700" r:id="rId8"/>
    <p:sldLayoutId id="2147484701" r:id="rId9"/>
    <p:sldLayoutId id="2147484702" r:id="rId10"/>
    <p:sldLayoutId id="2147484703" r:id="rId11"/>
  </p:sldLayoutIdLst>
  <p:transition/>
  <p:txStyles>
    <p:titleStyle>
      <a:lvl1pPr algn="l" rtl="0" fontAlgn="base">
        <a:spcBef>
          <a:spcPct val="0"/>
        </a:spcBef>
        <a:spcAft>
          <a:spcPct val="0"/>
        </a:spcAft>
        <a:defRPr sz="13800" b="1">
          <a:solidFill>
            <a:srgbClr val="FFFFFF"/>
          </a:solidFill>
          <a:latin typeface="+mj-lt"/>
          <a:ea typeface="+mj-ea"/>
          <a:cs typeface="+mj-cs"/>
          <a:sym typeface="Arial" pitchFamily="34" charset="0"/>
        </a:defRPr>
      </a:lvl1pPr>
      <a:lvl2pPr algn="l" rtl="0" fontAlgn="base">
        <a:spcBef>
          <a:spcPct val="0"/>
        </a:spcBef>
        <a:spcAft>
          <a:spcPct val="0"/>
        </a:spcAft>
        <a:defRPr sz="13800" b="1">
          <a:solidFill>
            <a:srgbClr val="FFFFFF"/>
          </a:solidFill>
          <a:latin typeface="Arial" charset="0"/>
          <a:ea typeface="ヒラギノ角ゴ ProN W6" charset="0"/>
          <a:cs typeface="ヒラギノ角ゴ ProN W6" charset="0"/>
          <a:sym typeface="Arial" pitchFamily="34" charset="0"/>
        </a:defRPr>
      </a:lvl2pPr>
      <a:lvl3pPr algn="l" rtl="0" fontAlgn="base">
        <a:spcBef>
          <a:spcPct val="0"/>
        </a:spcBef>
        <a:spcAft>
          <a:spcPct val="0"/>
        </a:spcAft>
        <a:defRPr sz="13800" b="1">
          <a:solidFill>
            <a:srgbClr val="FFFFFF"/>
          </a:solidFill>
          <a:latin typeface="Arial" charset="0"/>
          <a:ea typeface="ヒラギノ角ゴ ProN W6" charset="0"/>
          <a:cs typeface="ヒラギノ角ゴ ProN W6" charset="0"/>
          <a:sym typeface="Arial" pitchFamily="34" charset="0"/>
        </a:defRPr>
      </a:lvl3pPr>
      <a:lvl4pPr algn="l" rtl="0" fontAlgn="base">
        <a:spcBef>
          <a:spcPct val="0"/>
        </a:spcBef>
        <a:spcAft>
          <a:spcPct val="0"/>
        </a:spcAft>
        <a:defRPr sz="13800" b="1">
          <a:solidFill>
            <a:srgbClr val="FFFFFF"/>
          </a:solidFill>
          <a:latin typeface="Arial" charset="0"/>
          <a:ea typeface="ヒラギノ角ゴ ProN W6" charset="0"/>
          <a:cs typeface="ヒラギノ角ゴ ProN W6" charset="0"/>
          <a:sym typeface="Arial" pitchFamily="34" charset="0"/>
        </a:defRPr>
      </a:lvl4pPr>
      <a:lvl5pPr algn="l" rtl="0" fontAlgn="base">
        <a:spcBef>
          <a:spcPct val="0"/>
        </a:spcBef>
        <a:spcAft>
          <a:spcPct val="0"/>
        </a:spcAft>
        <a:defRPr sz="13800" b="1">
          <a:solidFill>
            <a:srgbClr val="FFFFFF"/>
          </a:solidFill>
          <a:latin typeface="Arial" charset="0"/>
          <a:ea typeface="ヒラギノ角ゴ ProN W6" charset="0"/>
          <a:cs typeface="ヒラギノ角ゴ ProN W6" charset="0"/>
          <a:sym typeface="Arial" pitchFamily="34" charset="0"/>
        </a:defRPr>
      </a:lvl5pPr>
      <a:lvl6pPr marL="1432766" algn="l" rtl="0" eaLnBrk="1" fontAlgn="base" hangingPunct="1">
        <a:spcBef>
          <a:spcPct val="0"/>
        </a:spcBef>
        <a:spcAft>
          <a:spcPct val="0"/>
        </a:spcAft>
        <a:defRPr sz="13800" b="1">
          <a:solidFill>
            <a:srgbClr val="FFFFFF"/>
          </a:solidFill>
          <a:latin typeface="Arial" charset="0"/>
          <a:ea typeface="ヒラギノ角ゴ ProN W6" charset="0"/>
          <a:cs typeface="ヒラギノ角ゴ ProN W6" charset="0"/>
          <a:sym typeface="Arial" charset="0"/>
        </a:defRPr>
      </a:lvl6pPr>
      <a:lvl7pPr marL="2865536" algn="l" rtl="0" eaLnBrk="1" fontAlgn="base" hangingPunct="1">
        <a:spcBef>
          <a:spcPct val="0"/>
        </a:spcBef>
        <a:spcAft>
          <a:spcPct val="0"/>
        </a:spcAft>
        <a:defRPr sz="13800" b="1">
          <a:solidFill>
            <a:srgbClr val="FFFFFF"/>
          </a:solidFill>
          <a:latin typeface="Arial" charset="0"/>
          <a:ea typeface="ヒラギノ角ゴ ProN W6" charset="0"/>
          <a:cs typeface="ヒラギノ角ゴ ProN W6" charset="0"/>
          <a:sym typeface="Arial" charset="0"/>
        </a:defRPr>
      </a:lvl7pPr>
      <a:lvl8pPr marL="4298302" algn="l" rtl="0" eaLnBrk="1" fontAlgn="base" hangingPunct="1">
        <a:spcBef>
          <a:spcPct val="0"/>
        </a:spcBef>
        <a:spcAft>
          <a:spcPct val="0"/>
        </a:spcAft>
        <a:defRPr sz="13800" b="1">
          <a:solidFill>
            <a:srgbClr val="FFFFFF"/>
          </a:solidFill>
          <a:latin typeface="Arial" charset="0"/>
          <a:ea typeface="ヒラギノ角ゴ ProN W6" charset="0"/>
          <a:cs typeface="ヒラギノ角ゴ ProN W6" charset="0"/>
          <a:sym typeface="Arial" charset="0"/>
        </a:defRPr>
      </a:lvl8pPr>
      <a:lvl9pPr marL="5731068" algn="l" rtl="0" eaLnBrk="1" fontAlgn="base" hangingPunct="1">
        <a:spcBef>
          <a:spcPct val="0"/>
        </a:spcBef>
        <a:spcAft>
          <a:spcPct val="0"/>
        </a:spcAft>
        <a:defRPr sz="13800" b="1">
          <a:solidFill>
            <a:srgbClr val="FFFFFF"/>
          </a:solidFill>
          <a:latin typeface="Arial" charset="0"/>
          <a:ea typeface="ヒラギノ角ゴ ProN W6" charset="0"/>
          <a:cs typeface="ヒラギノ角ゴ ProN W6" charset="0"/>
          <a:sym typeface="Arial" charset="0"/>
        </a:defRPr>
      </a:lvl9pPr>
    </p:titleStyle>
    <p:bodyStyle>
      <a:lvl1pPr marL="342900" indent="-342900" algn="l" rtl="0" fontAlgn="base">
        <a:spcBef>
          <a:spcPts val="2500"/>
        </a:spcBef>
        <a:spcAft>
          <a:spcPct val="0"/>
        </a:spcAft>
        <a:defRPr sz="9400" b="1">
          <a:solidFill>
            <a:srgbClr val="A3B7CA"/>
          </a:solidFill>
          <a:latin typeface="+mn-lt"/>
          <a:ea typeface="+mn-ea"/>
          <a:cs typeface="+mn-cs"/>
          <a:sym typeface="Arial" pitchFamily="34" charset="0"/>
        </a:defRPr>
      </a:lvl1pPr>
      <a:lvl2pPr marL="1073150" indent="-596900" algn="l" rtl="0" fontAlgn="base">
        <a:spcBef>
          <a:spcPts val="1875"/>
        </a:spcBef>
        <a:spcAft>
          <a:spcPct val="0"/>
        </a:spcAft>
        <a:buClr>
          <a:srgbClr val="324556"/>
        </a:buClr>
        <a:buSzPct val="100000"/>
        <a:buFont typeface="Arial" pitchFamily="34" charset="0"/>
        <a:buChar char="-"/>
        <a:defRPr sz="7600" b="1">
          <a:solidFill>
            <a:schemeClr val="tx1"/>
          </a:solidFill>
          <a:latin typeface="+mn-lt"/>
          <a:ea typeface="ヒラギノ角ゴ ProN W3" charset="0"/>
          <a:cs typeface="ヒラギノ角ゴ ProN W3" charset="0"/>
          <a:sym typeface="Arial" pitchFamily="34" charset="0"/>
        </a:defRPr>
      </a:lvl2pPr>
      <a:lvl3pPr marL="1641475" indent="-566738" algn="l" rtl="0" fontAlgn="base">
        <a:spcBef>
          <a:spcPts val="1875"/>
        </a:spcBef>
        <a:spcAft>
          <a:spcPct val="0"/>
        </a:spcAft>
        <a:buClr>
          <a:srgbClr val="324556"/>
        </a:buClr>
        <a:buSzPct val="100000"/>
        <a:buFont typeface="Arial" pitchFamily="34" charset="0"/>
        <a:buChar char="-"/>
        <a:defRPr sz="7600" b="1">
          <a:solidFill>
            <a:schemeClr val="tx1"/>
          </a:solidFill>
          <a:latin typeface="+mn-lt"/>
          <a:ea typeface="ヒラギノ角ゴ ProN W3" charset="0"/>
          <a:cs typeface="ヒラギノ角ゴ ProN W3" charset="0"/>
          <a:sym typeface="Arial" pitchFamily="34" charset="0"/>
        </a:defRPr>
      </a:lvl3pPr>
      <a:lvl4pPr marL="2238375" indent="-596900" algn="l" rtl="0" fontAlgn="base">
        <a:spcBef>
          <a:spcPts val="1875"/>
        </a:spcBef>
        <a:spcAft>
          <a:spcPct val="0"/>
        </a:spcAft>
        <a:buClr>
          <a:srgbClr val="324556"/>
        </a:buClr>
        <a:buSzPct val="100000"/>
        <a:buFont typeface="Arial" pitchFamily="34" charset="0"/>
        <a:buChar char="-"/>
        <a:defRPr sz="7600" b="1">
          <a:solidFill>
            <a:schemeClr val="tx1"/>
          </a:solidFill>
          <a:latin typeface="+mn-lt"/>
          <a:ea typeface="ヒラギノ角ゴ ProN W3" charset="0"/>
          <a:cs typeface="ヒラギノ角ゴ ProN W3" charset="0"/>
          <a:sym typeface="Arial" pitchFamily="34" charset="0"/>
        </a:defRPr>
      </a:lvl4pPr>
      <a:lvl5pPr marL="2894013" indent="-655638" algn="l" rtl="0" fontAlgn="base">
        <a:spcBef>
          <a:spcPts val="1875"/>
        </a:spcBef>
        <a:spcAft>
          <a:spcPct val="0"/>
        </a:spcAft>
        <a:buClr>
          <a:srgbClr val="324556"/>
        </a:buClr>
        <a:buSzPct val="100000"/>
        <a:buFont typeface="Wingdings" pitchFamily="2" charset="2"/>
        <a:buChar char="§"/>
        <a:defRPr sz="7600" b="1">
          <a:solidFill>
            <a:schemeClr val="tx1"/>
          </a:solidFill>
          <a:latin typeface="+mn-lt"/>
          <a:ea typeface="ヒラギノ角ゴ ProN W3" charset="0"/>
          <a:cs typeface="ヒラギノ角ゴ ProN W3" charset="0"/>
          <a:sym typeface="Arial" pitchFamily="34" charset="0"/>
        </a:defRPr>
      </a:lvl5pPr>
      <a:lvl6pPr marL="4328152" indent="-656687" algn="l" rtl="0" eaLnBrk="1" fontAlgn="base" hangingPunct="1">
        <a:spcBef>
          <a:spcPts val="1881"/>
        </a:spcBef>
        <a:spcAft>
          <a:spcPct val="0"/>
        </a:spcAft>
        <a:buClr>
          <a:srgbClr val="324556"/>
        </a:buClr>
        <a:buSzPct val="100000"/>
        <a:buFont typeface="Wingdings" charset="2"/>
        <a:buChar char="§"/>
        <a:defRPr sz="7600" b="1">
          <a:solidFill>
            <a:schemeClr val="tx1"/>
          </a:solidFill>
          <a:latin typeface="+mn-lt"/>
          <a:ea typeface="ヒラギノ角ゴ ProN W3" charset="0"/>
          <a:cs typeface="ヒラギノ角ゴ ProN W3" charset="0"/>
          <a:sym typeface="Arial" charset="0"/>
        </a:defRPr>
      </a:lvl6pPr>
      <a:lvl7pPr marL="5760918" indent="-656687" algn="l" rtl="0" eaLnBrk="1" fontAlgn="base" hangingPunct="1">
        <a:spcBef>
          <a:spcPts val="1881"/>
        </a:spcBef>
        <a:spcAft>
          <a:spcPct val="0"/>
        </a:spcAft>
        <a:buClr>
          <a:srgbClr val="324556"/>
        </a:buClr>
        <a:buSzPct val="100000"/>
        <a:buFont typeface="Wingdings" charset="2"/>
        <a:buChar char="§"/>
        <a:defRPr sz="7600" b="1">
          <a:solidFill>
            <a:schemeClr val="tx1"/>
          </a:solidFill>
          <a:latin typeface="+mn-lt"/>
          <a:ea typeface="ヒラギノ角ゴ ProN W3" charset="0"/>
          <a:cs typeface="ヒラギノ角ゴ ProN W3" charset="0"/>
          <a:sym typeface="Arial" charset="0"/>
        </a:defRPr>
      </a:lvl7pPr>
      <a:lvl8pPr marL="7193688" indent="-656687" algn="l" rtl="0" eaLnBrk="1" fontAlgn="base" hangingPunct="1">
        <a:spcBef>
          <a:spcPts val="1881"/>
        </a:spcBef>
        <a:spcAft>
          <a:spcPct val="0"/>
        </a:spcAft>
        <a:buClr>
          <a:srgbClr val="324556"/>
        </a:buClr>
        <a:buSzPct val="100000"/>
        <a:buFont typeface="Wingdings" charset="2"/>
        <a:buChar char="§"/>
        <a:defRPr sz="7600" b="1">
          <a:solidFill>
            <a:schemeClr val="tx1"/>
          </a:solidFill>
          <a:latin typeface="+mn-lt"/>
          <a:ea typeface="ヒラギノ角ゴ ProN W3" charset="0"/>
          <a:cs typeface="ヒラギノ角ゴ ProN W3" charset="0"/>
          <a:sym typeface="Arial" charset="0"/>
        </a:defRPr>
      </a:lvl8pPr>
      <a:lvl9pPr marL="8626454" indent="-656687" algn="l" rtl="0" eaLnBrk="1" fontAlgn="base" hangingPunct="1">
        <a:spcBef>
          <a:spcPts val="1881"/>
        </a:spcBef>
        <a:spcAft>
          <a:spcPct val="0"/>
        </a:spcAft>
        <a:buClr>
          <a:srgbClr val="324556"/>
        </a:buClr>
        <a:buSzPct val="100000"/>
        <a:buFont typeface="Wingdings" charset="2"/>
        <a:buChar char="§"/>
        <a:defRPr sz="7600" b="1">
          <a:solidFill>
            <a:schemeClr val="tx1"/>
          </a:solidFill>
          <a:latin typeface="+mn-lt"/>
          <a:ea typeface="ヒラギノ角ゴ ProN W3" charset="0"/>
          <a:cs typeface="ヒラギノ角ゴ ProN W3" charset="0"/>
          <a:sym typeface="Arial" charset="0"/>
        </a:defRPr>
      </a:lvl9pPr>
    </p:bodyStyle>
    <p:otherStyle>
      <a:defPPr>
        <a:defRPr lang="en-US"/>
      </a:defPPr>
      <a:lvl1pPr marL="0" algn="l" defTabSz="2865536" rtl="0" eaLnBrk="1" latinLnBrk="0" hangingPunct="1">
        <a:defRPr sz="5800" kern="1200">
          <a:solidFill>
            <a:schemeClr val="tx1"/>
          </a:solidFill>
          <a:latin typeface="+mn-lt"/>
          <a:ea typeface="+mn-ea"/>
          <a:cs typeface="+mn-cs"/>
        </a:defRPr>
      </a:lvl1pPr>
      <a:lvl2pPr marL="1432766" algn="l" defTabSz="2865536" rtl="0" eaLnBrk="1" latinLnBrk="0" hangingPunct="1">
        <a:defRPr sz="5800" kern="1200">
          <a:solidFill>
            <a:schemeClr val="tx1"/>
          </a:solidFill>
          <a:latin typeface="+mn-lt"/>
          <a:ea typeface="+mn-ea"/>
          <a:cs typeface="+mn-cs"/>
        </a:defRPr>
      </a:lvl2pPr>
      <a:lvl3pPr marL="2865536" algn="l" defTabSz="2865536" rtl="0" eaLnBrk="1" latinLnBrk="0" hangingPunct="1">
        <a:defRPr sz="5800" kern="1200">
          <a:solidFill>
            <a:schemeClr val="tx1"/>
          </a:solidFill>
          <a:latin typeface="+mn-lt"/>
          <a:ea typeface="+mn-ea"/>
          <a:cs typeface="+mn-cs"/>
        </a:defRPr>
      </a:lvl3pPr>
      <a:lvl4pPr marL="4298302" algn="l" defTabSz="2865536" rtl="0" eaLnBrk="1" latinLnBrk="0" hangingPunct="1">
        <a:defRPr sz="5800" kern="1200">
          <a:solidFill>
            <a:schemeClr val="tx1"/>
          </a:solidFill>
          <a:latin typeface="+mn-lt"/>
          <a:ea typeface="+mn-ea"/>
          <a:cs typeface="+mn-cs"/>
        </a:defRPr>
      </a:lvl4pPr>
      <a:lvl5pPr marL="5731068" algn="l" defTabSz="2865536" rtl="0" eaLnBrk="1" latinLnBrk="0" hangingPunct="1">
        <a:defRPr sz="5800" kern="1200">
          <a:solidFill>
            <a:schemeClr val="tx1"/>
          </a:solidFill>
          <a:latin typeface="+mn-lt"/>
          <a:ea typeface="+mn-ea"/>
          <a:cs typeface="+mn-cs"/>
        </a:defRPr>
      </a:lvl5pPr>
      <a:lvl6pPr marL="7163839" algn="l" defTabSz="2865536" rtl="0" eaLnBrk="1" latinLnBrk="0" hangingPunct="1">
        <a:defRPr sz="5800" kern="1200">
          <a:solidFill>
            <a:schemeClr val="tx1"/>
          </a:solidFill>
          <a:latin typeface="+mn-lt"/>
          <a:ea typeface="+mn-ea"/>
          <a:cs typeface="+mn-cs"/>
        </a:defRPr>
      </a:lvl6pPr>
      <a:lvl7pPr marL="8596605" algn="l" defTabSz="2865536" rtl="0" eaLnBrk="1" latinLnBrk="0" hangingPunct="1">
        <a:defRPr sz="5800" kern="1200">
          <a:solidFill>
            <a:schemeClr val="tx1"/>
          </a:solidFill>
          <a:latin typeface="+mn-lt"/>
          <a:ea typeface="+mn-ea"/>
          <a:cs typeface="+mn-cs"/>
        </a:defRPr>
      </a:lvl7pPr>
      <a:lvl8pPr marL="10029371" algn="l" defTabSz="2865536" rtl="0" eaLnBrk="1" latinLnBrk="0" hangingPunct="1">
        <a:defRPr sz="5800" kern="1200">
          <a:solidFill>
            <a:schemeClr val="tx1"/>
          </a:solidFill>
          <a:latin typeface="+mn-lt"/>
          <a:ea typeface="+mn-ea"/>
          <a:cs typeface="+mn-cs"/>
        </a:defRPr>
      </a:lvl8pPr>
      <a:lvl9pPr marL="11462141" algn="l" defTabSz="2865536" rtl="0" eaLnBrk="1" latinLnBrk="0" hangingPunct="1">
        <a:defRPr sz="5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39938" name="Rectangle 1"/>
          <p:cNvSpPr>
            <a:spLocks noGrp="1" noChangeArrowheads="1"/>
          </p:cNvSpPr>
          <p:nvPr>
            <p:ph type="body" idx="1"/>
          </p:nvPr>
        </p:nvSpPr>
        <p:spPr bwMode="auto">
          <a:xfrm>
            <a:off x="3571875" y="2805113"/>
            <a:ext cx="29432250" cy="29136975"/>
          </a:xfrm>
          <a:prstGeom prst="rect">
            <a:avLst/>
          </a:prstGeom>
          <a:noFill/>
          <a:ln w="12700">
            <a:noFill/>
            <a:miter lim="800000"/>
            <a:headEnd/>
            <a:tailEnd/>
          </a:ln>
          <a:effectLst/>
        </p:spPr>
        <p:txBody>
          <a:bodyPr vert="horz" wrap="square" lIns="159185" tIns="159185" rIns="159185" bIns="159185"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4704" r:id="rId1"/>
    <p:sldLayoutId id="2147484705" r:id="rId2"/>
    <p:sldLayoutId id="2147484706" r:id="rId3"/>
    <p:sldLayoutId id="2147484707" r:id="rId4"/>
    <p:sldLayoutId id="2147484708" r:id="rId5"/>
    <p:sldLayoutId id="2147484709" r:id="rId6"/>
    <p:sldLayoutId id="2147484710" r:id="rId7"/>
    <p:sldLayoutId id="2147484711" r:id="rId8"/>
    <p:sldLayoutId id="2147484712" r:id="rId9"/>
    <p:sldLayoutId id="2147484713" r:id="rId10"/>
    <p:sldLayoutId id="2147484714" r:id="rId11"/>
  </p:sldLayoutIdLst>
  <p:transition/>
  <p:txStyles>
    <p:titleStyle>
      <a:lvl1pPr algn="ctr" rtl="0" fontAlgn="base">
        <a:spcBef>
          <a:spcPct val="0"/>
        </a:spcBef>
        <a:spcAft>
          <a:spcPct val="0"/>
        </a:spcAft>
        <a:defRPr sz="20100">
          <a:solidFill>
            <a:srgbClr val="000000"/>
          </a:solidFill>
          <a:latin typeface="+mj-lt"/>
          <a:ea typeface="+mj-ea"/>
          <a:cs typeface="+mj-cs"/>
          <a:sym typeface="Copperplate" charset="0"/>
        </a:defRPr>
      </a:lvl1pPr>
      <a:lvl2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5pPr>
      <a:lvl6pPr marL="1432690"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6pPr>
      <a:lvl7pPr marL="2865389"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7pPr>
      <a:lvl8pPr marL="4298084"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8pPr>
      <a:lvl9pPr marL="5730774"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9pPr>
    </p:titleStyle>
    <p:bodyStyle>
      <a:lvl1pPr marL="2625725" indent="-1790700" algn="l" rtl="0" fontAlgn="base">
        <a:spcBef>
          <a:spcPts val="15038"/>
        </a:spcBef>
        <a:spcAft>
          <a:spcPct val="0"/>
        </a:spcAft>
        <a:buSzPct val="100000"/>
        <a:buFont typeface="Palatino" charset="0"/>
        <a:buChar char="•"/>
        <a:defRPr sz="13400">
          <a:solidFill>
            <a:srgbClr val="404040"/>
          </a:solidFill>
          <a:latin typeface="+mn-lt"/>
          <a:ea typeface="+mn-ea"/>
          <a:cs typeface="+mn-cs"/>
          <a:sym typeface="Palatino" charset="0"/>
        </a:defRPr>
      </a:lvl1pPr>
      <a:lvl2pPr marL="4017963" indent="-1790700" algn="l" rtl="0" fontAlgn="base">
        <a:spcBef>
          <a:spcPts val="15038"/>
        </a:spcBef>
        <a:spcAft>
          <a:spcPct val="0"/>
        </a:spcAft>
        <a:buSzPct val="100000"/>
        <a:buFont typeface="Palatino" charset="0"/>
        <a:buChar char="•"/>
        <a:defRPr sz="13400">
          <a:solidFill>
            <a:srgbClr val="404040"/>
          </a:solidFill>
          <a:latin typeface="+mn-lt"/>
          <a:ea typeface="+mn-ea"/>
          <a:cs typeface="+mn-cs"/>
          <a:sym typeface="Palatino" charset="0"/>
        </a:defRPr>
      </a:lvl2pPr>
      <a:lvl3pPr marL="5411788" indent="-1790700" algn="l" rtl="0" fontAlgn="base">
        <a:spcBef>
          <a:spcPts val="15038"/>
        </a:spcBef>
        <a:spcAft>
          <a:spcPct val="0"/>
        </a:spcAft>
        <a:buSzPct val="100000"/>
        <a:buFont typeface="Palatino" charset="0"/>
        <a:buChar char="•"/>
        <a:defRPr sz="13400">
          <a:solidFill>
            <a:srgbClr val="404040"/>
          </a:solidFill>
          <a:latin typeface="+mn-lt"/>
          <a:ea typeface="+mn-ea"/>
          <a:cs typeface="+mn-cs"/>
          <a:sym typeface="Palatino" charset="0"/>
        </a:defRPr>
      </a:lvl3pPr>
      <a:lvl4pPr marL="6804025" indent="-1790700" algn="l" rtl="0" fontAlgn="base">
        <a:spcBef>
          <a:spcPts val="15038"/>
        </a:spcBef>
        <a:spcAft>
          <a:spcPct val="0"/>
        </a:spcAft>
        <a:buSzPct val="100000"/>
        <a:buFont typeface="Palatino" charset="0"/>
        <a:buChar char="•"/>
        <a:defRPr sz="13400">
          <a:solidFill>
            <a:srgbClr val="404040"/>
          </a:solidFill>
          <a:latin typeface="+mn-lt"/>
          <a:ea typeface="+mn-ea"/>
          <a:cs typeface="+mn-cs"/>
          <a:sym typeface="Palatino" charset="0"/>
        </a:defRPr>
      </a:lvl4pPr>
      <a:lvl5pPr marL="8197850" indent="-1790700" algn="l" rtl="0" fontAlgn="base">
        <a:spcBef>
          <a:spcPts val="15038"/>
        </a:spcBef>
        <a:spcAft>
          <a:spcPct val="0"/>
        </a:spcAft>
        <a:buSzPct val="100000"/>
        <a:buFont typeface="Palatino" charset="0"/>
        <a:buChar char="•"/>
        <a:defRPr sz="13400">
          <a:solidFill>
            <a:srgbClr val="404040"/>
          </a:solidFill>
          <a:latin typeface="+mn-lt"/>
          <a:ea typeface="+mn-ea"/>
          <a:cs typeface="+mn-cs"/>
          <a:sym typeface="Palatino" charset="0"/>
        </a:defRPr>
      </a:lvl5pPr>
      <a:lvl6pPr marL="9630888" indent="-1790867" algn="l" rtl="0" eaLnBrk="1" fontAlgn="base" hangingPunct="1">
        <a:spcBef>
          <a:spcPts val="15043"/>
        </a:spcBef>
        <a:spcAft>
          <a:spcPct val="0"/>
        </a:spcAft>
        <a:buSzPct val="100000"/>
        <a:buFont typeface="Palatino" charset="0"/>
        <a:buChar char="•"/>
        <a:defRPr sz="13400">
          <a:solidFill>
            <a:srgbClr val="404040"/>
          </a:solidFill>
          <a:latin typeface="+mn-lt"/>
          <a:ea typeface="+mn-ea"/>
          <a:cs typeface="+mn-cs"/>
          <a:sym typeface="Palatino" charset="0"/>
        </a:defRPr>
      </a:lvl6pPr>
      <a:lvl7pPr marL="11063583" indent="-1790867" algn="l" rtl="0" eaLnBrk="1" fontAlgn="base" hangingPunct="1">
        <a:spcBef>
          <a:spcPts val="15043"/>
        </a:spcBef>
        <a:spcAft>
          <a:spcPct val="0"/>
        </a:spcAft>
        <a:buSzPct val="100000"/>
        <a:buFont typeface="Palatino" charset="0"/>
        <a:buChar char="•"/>
        <a:defRPr sz="13400">
          <a:solidFill>
            <a:srgbClr val="404040"/>
          </a:solidFill>
          <a:latin typeface="+mn-lt"/>
          <a:ea typeface="+mn-ea"/>
          <a:cs typeface="+mn-cs"/>
          <a:sym typeface="Palatino" charset="0"/>
        </a:defRPr>
      </a:lvl7pPr>
      <a:lvl8pPr marL="12496278" indent="-1790867" algn="l" rtl="0" eaLnBrk="1" fontAlgn="base" hangingPunct="1">
        <a:spcBef>
          <a:spcPts val="15043"/>
        </a:spcBef>
        <a:spcAft>
          <a:spcPct val="0"/>
        </a:spcAft>
        <a:buSzPct val="100000"/>
        <a:buFont typeface="Palatino" charset="0"/>
        <a:buChar char="•"/>
        <a:defRPr sz="13400">
          <a:solidFill>
            <a:srgbClr val="404040"/>
          </a:solidFill>
          <a:latin typeface="+mn-lt"/>
          <a:ea typeface="+mn-ea"/>
          <a:cs typeface="+mn-cs"/>
          <a:sym typeface="Palatino" charset="0"/>
        </a:defRPr>
      </a:lvl8pPr>
      <a:lvl9pPr marL="13928972" indent="-1790867" algn="l" rtl="0" eaLnBrk="1" fontAlgn="base" hangingPunct="1">
        <a:spcBef>
          <a:spcPts val="15043"/>
        </a:spcBef>
        <a:spcAft>
          <a:spcPct val="0"/>
        </a:spcAft>
        <a:buSzPct val="100000"/>
        <a:buFont typeface="Palatino" charset="0"/>
        <a:buChar char="•"/>
        <a:defRPr sz="13400">
          <a:solidFill>
            <a:srgbClr val="404040"/>
          </a:solidFill>
          <a:latin typeface="+mn-lt"/>
          <a:ea typeface="+mn-ea"/>
          <a:cs typeface="+mn-cs"/>
          <a:sym typeface="Palatino" charset="0"/>
        </a:defRPr>
      </a:lvl9pPr>
    </p:bodyStyle>
    <p:otherStyle>
      <a:defPPr>
        <a:defRPr lang="en-US"/>
      </a:defPPr>
      <a:lvl1pPr marL="0" algn="l" defTabSz="2865389" rtl="0" eaLnBrk="1" latinLnBrk="0" hangingPunct="1">
        <a:defRPr sz="5800" kern="1200">
          <a:solidFill>
            <a:schemeClr val="tx1"/>
          </a:solidFill>
          <a:latin typeface="+mn-lt"/>
          <a:ea typeface="+mn-ea"/>
          <a:cs typeface="+mn-cs"/>
        </a:defRPr>
      </a:lvl1pPr>
      <a:lvl2pPr marL="1432690" algn="l" defTabSz="2865389" rtl="0" eaLnBrk="1" latinLnBrk="0" hangingPunct="1">
        <a:defRPr sz="5800" kern="1200">
          <a:solidFill>
            <a:schemeClr val="tx1"/>
          </a:solidFill>
          <a:latin typeface="+mn-lt"/>
          <a:ea typeface="+mn-ea"/>
          <a:cs typeface="+mn-cs"/>
        </a:defRPr>
      </a:lvl2pPr>
      <a:lvl3pPr marL="2865389" algn="l" defTabSz="2865389" rtl="0" eaLnBrk="1" latinLnBrk="0" hangingPunct="1">
        <a:defRPr sz="5800" kern="1200">
          <a:solidFill>
            <a:schemeClr val="tx1"/>
          </a:solidFill>
          <a:latin typeface="+mn-lt"/>
          <a:ea typeface="+mn-ea"/>
          <a:cs typeface="+mn-cs"/>
        </a:defRPr>
      </a:lvl3pPr>
      <a:lvl4pPr marL="4298084" algn="l" defTabSz="2865389" rtl="0" eaLnBrk="1" latinLnBrk="0" hangingPunct="1">
        <a:defRPr sz="5800" kern="1200">
          <a:solidFill>
            <a:schemeClr val="tx1"/>
          </a:solidFill>
          <a:latin typeface="+mn-lt"/>
          <a:ea typeface="+mn-ea"/>
          <a:cs typeface="+mn-cs"/>
        </a:defRPr>
      </a:lvl4pPr>
      <a:lvl5pPr marL="5730774" algn="l" defTabSz="2865389" rtl="0" eaLnBrk="1" latinLnBrk="0" hangingPunct="1">
        <a:defRPr sz="5800" kern="1200">
          <a:solidFill>
            <a:schemeClr val="tx1"/>
          </a:solidFill>
          <a:latin typeface="+mn-lt"/>
          <a:ea typeface="+mn-ea"/>
          <a:cs typeface="+mn-cs"/>
        </a:defRPr>
      </a:lvl5pPr>
      <a:lvl6pPr marL="7163473" algn="l" defTabSz="2865389" rtl="0" eaLnBrk="1" latinLnBrk="0" hangingPunct="1">
        <a:defRPr sz="5800" kern="1200">
          <a:solidFill>
            <a:schemeClr val="tx1"/>
          </a:solidFill>
          <a:latin typeface="+mn-lt"/>
          <a:ea typeface="+mn-ea"/>
          <a:cs typeface="+mn-cs"/>
        </a:defRPr>
      </a:lvl6pPr>
      <a:lvl7pPr marL="8596164" algn="l" defTabSz="2865389" rtl="0" eaLnBrk="1" latinLnBrk="0" hangingPunct="1">
        <a:defRPr sz="5800" kern="1200">
          <a:solidFill>
            <a:schemeClr val="tx1"/>
          </a:solidFill>
          <a:latin typeface="+mn-lt"/>
          <a:ea typeface="+mn-ea"/>
          <a:cs typeface="+mn-cs"/>
        </a:defRPr>
      </a:lvl7pPr>
      <a:lvl8pPr marL="10028858" algn="l" defTabSz="2865389" rtl="0" eaLnBrk="1" latinLnBrk="0" hangingPunct="1">
        <a:defRPr sz="5800" kern="1200">
          <a:solidFill>
            <a:schemeClr val="tx1"/>
          </a:solidFill>
          <a:latin typeface="+mn-lt"/>
          <a:ea typeface="+mn-ea"/>
          <a:cs typeface="+mn-cs"/>
        </a:defRPr>
      </a:lvl8pPr>
      <a:lvl9pPr marL="11461553" algn="l" defTabSz="2865389" rtl="0" eaLnBrk="1" latinLnBrk="0" hangingPunct="1">
        <a:defRPr sz="5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1785938" y="5022850"/>
            <a:ext cx="16502062" cy="11763375"/>
          </a:xfrm>
          <a:prstGeom prst="rect">
            <a:avLst/>
          </a:prstGeom>
          <a:noFill/>
          <a:ln w="12700">
            <a:noFill/>
            <a:miter lim="800000"/>
            <a:headEnd/>
            <a:tailEnd/>
          </a:ln>
          <a:effectLst>
            <a:outerShdw dist="12699" dir="5400000" algn="ctr" rotWithShape="0">
              <a:schemeClr val="bg2"/>
            </a:outerShdw>
          </a:effectLst>
        </p:spPr>
        <p:txBody>
          <a:bodyPr vert="horz" wrap="square" lIns="159176" tIns="159176" rIns="159176" bIns="159176" numCol="1" anchor="b" anchorCtr="0" compatLnSpc="1">
            <a:prstTxWarp prst="textNoShape">
              <a:avLst/>
            </a:prstTxWarp>
          </a:bodyPr>
          <a:lstStyle/>
          <a:p>
            <a:pPr lvl="0"/>
            <a:r>
              <a:rPr lang="en-US" smtClean="0">
                <a:sym typeface="Copperplate" charset="0"/>
              </a:rPr>
              <a:t>Click to edit Master title style</a:t>
            </a:r>
          </a:p>
        </p:txBody>
      </p:sp>
      <p:sp>
        <p:nvSpPr>
          <p:cNvPr id="4098" name="Rectangle 2"/>
          <p:cNvSpPr>
            <a:spLocks noGrp="1" noChangeArrowheads="1"/>
          </p:cNvSpPr>
          <p:nvPr>
            <p:ph type="body" idx="1"/>
          </p:nvPr>
        </p:nvSpPr>
        <p:spPr bwMode="auto">
          <a:xfrm>
            <a:off x="1785938" y="17057688"/>
            <a:ext cx="16502062" cy="11763375"/>
          </a:xfrm>
          <a:prstGeom prst="rect">
            <a:avLst/>
          </a:prstGeom>
          <a:noFill/>
          <a:ln w="12700">
            <a:noFill/>
            <a:miter lim="800000"/>
            <a:headEnd/>
            <a:tailEnd/>
          </a:ln>
          <a:effectLst>
            <a:outerShdw dist="12699" dir="5400000" algn="ctr" rotWithShape="0">
              <a:schemeClr val="bg2"/>
            </a:outerShdw>
          </a:effectLst>
        </p:spPr>
        <p:txBody>
          <a:bodyPr vert="horz" wrap="square" lIns="159176" tIns="159176" rIns="159176" bIns="159176" numCol="1" anchor="t" anchorCtr="0" compatLnSpc="1">
            <a:prstTxWarp prst="textNoShape">
              <a:avLst/>
            </a:prstTxWarp>
          </a:bodyPr>
          <a:lstStyle/>
          <a:p>
            <a:pPr lvl="0"/>
            <a:r>
              <a:rPr lang="en-US" smtClean="0">
                <a:sym typeface="Copperplate" charset="0"/>
              </a:rPr>
              <a:t>Click to edit Master text styles</a:t>
            </a:r>
          </a:p>
          <a:p>
            <a:pPr lvl="1"/>
            <a:r>
              <a:rPr lang="en-US" smtClean="0">
                <a:sym typeface="Copperplate" charset="0"/>
              </a:rPr>
              <a:t>Second level</a:t>
            </a:r>
          </a:p>
          <a:p>
            <a:pPr lvl="2"/>
            <a:r>
              <a:rPr lang="en-US" smtClean="0">
                <a:sym typeface="Copperplate" charset="0"/>
              </a:rPr>
              <a:t>Third level</a:t>
            </a:r>
          </a:p>
          <a:p>
            <a:pPr lvl="3"/>
            <a:r>
              <a:rPr lang="en-US" smtClean="0">
                <a:sym typeface="Copperplate" charset="0"/>
              </a:rPr>
              <a:t>Fourth level</a:t>
            </a:r>
          </a:p>
          <a:p>
            <a:pPr lvl="4"/>
            <a:r>
              <a:rPr lang="en-US" smtClean="0">
                <a:sym typeface="Copperplate" charset="0"/>
              </a:rPr>
              <a:t>Fifth level</a:t>
            </a:r>
          </a:p>
        </p:txBody>
      </p:sp>
    </p:spTree>
  </p:cSld>
  <p:clrMap bg1="dk2" tx1="lt1" bg2="dk1" tx2="lt2" accent1="accent1" accent2="accent2" accent3="accent3" accent4="accent4" accent5="accent5" accent6="accent6" hlink="hlink" folHlink="folHlink"/>
  <p:sldLayoutIdLst>
    <p:sldLayoutId id="2147484715" r:id="rId1"/>
    <p:sldLayoutId id="2147484716" r:id="rId2"/>
    <p:sldLayoutId id="2147484717" r:id="rId3"/>
    <p:sldLayoutId id="2147484718" r:id="rId4"/>
    <p:sldLayoutId id="2147484719" r:id="rId5"/>
    <p:sldLayoutId id="2147484720" r:id="rId6"/>
    <p:sldLayoutId id="2147484721" r:id="rId7"/>
    <p:sldLayoutId id="2147484722" r:id="rId8"/>
    <p:sldLayoutId id="2147484723" r:id="rId9"/>
    <p:sldLayoutId id="2147484724" r:id="rId10"/>
    <p:sldLayoutId id="2147484725" r:id="rId11"/>
  </p:sldLayoutIdLst>
  <p:transition/>
  <p:txStyles>
    <p:titleStyle>
      <a:lvl1pPr algn="ctr" rtl="0" fontAlgn="base">
        <a:spcBef>
          <a:spcPct val="0"/>
        </a:spcBef>
        <a:spcAft>
          <a:spcPct val="0"/>
        </a:spcAft>
        <a:defRPr sz="21800">
          <a:solidFill>
            <a:srgbClr val="DFDFDF"/>
          </a:solidFill>
          <a:latin typeface="+mj-lt"/>
          <a:ea typeface="+mj-ea"/>
          <a:cs typeface="+mj-cs"/>
          <a:sym typeface="Copperplate" charset="0"/>
        </a:defRPr>
      </a:lvl1pPr>
      <a:lvl2pPr algn="ctr" rtl="0" fontAlgn="base">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5pPr>
      <a:lvl6pPr marL="1432619" algn="ctr" rtl="0" eaLnBrk="1" fontAlgn="base" hangingPunct="1">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6pPr>
      <a:lvl7pPr marL="2865242" algn="ctr" rtl="0" eaLnBrk="1" fontAlgn="base" hangingPunct="1">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7pPr>
      <a:lvl8pPr marL="4297866" algn="ctr" rtl="0" eaLnBrk="1" fontAlgn="base" hangingPunct="1">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8pPr>
      <a:lvl9pPr marL="5730480" algn="ctr" rtl="0" eaLnBrk="1" fontAlgn="base" hangingPunct="1">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9pPr>
    </p:titleStyle>
    <p:bodyStyle>
      <a:lvl1pPr marL="342900" indent="-342900" algn="ctr" rtl="0" fontAlgn="base">
        <a:spcBef>
          <a:spcPct val="0"/>
        </a:spcBef>
        <a:spcAft>
          <a:spcPct val="0"/>
        </a:spcAft>
        <a:defRPr sz="11100">
          <a:solidFill>
            <a:schemeClr val="tx1"/>
          </a:solidFill>
          <a:latin typeface="+mn-lt"/>
          <a:ea typeface="+mn-ea"/>
          <a:cs typeface="+mn-cs"/>
          <a:sym typeface="Copperplate" charset="0"/>
        </a:defRPr>
      </a:lvl1pPr>
      <a:lvl2pPr marL="742950" indent="-285750" algn="ctr" rtl="0" fontAlgn="base">
        <a:spcBef>
          <a:spcPct val="0"/>
        </a:spcBef>
        <a:spcAft>
          <a:spcPct val="0"/>
        </a:spcAft>
        <a:defRPr sz="11100">
          <a:solidFill>
            <a:schemeClr val="tx1"/>
          </a:solidFill>
          <a:latin typeface="+mn-lt"/>
          <a:ea typeface="+mn-ea"/>
          <a:cs typeface="+mn-cs"/>
          <a:sym typeface="Copperplate" charset="0"/>
        </a:defRPr>
      </a:lvl2pPr>
      <a:lvl3pPr marL="1143000" indent="-228600" algn="ctr" rtl="0" fontAlgn="base">
        <a:spcBef>
          <a:spcPct val="0"/>
        </a:spcBef>
        <a:spcAft>
          <a:spcPct val="0"/>
        </a:spcAft>
        <a:defRPr sz="11100">
          <a:solidFill>
            <a:schemeClr val="tx1"/>
          </a:solidFill>
          <a:latin typeface="+mn-lt"/>
          <a:ea typeface="+mn-ea"/>
          <a:cs typeface="+mn-cs"/>
          <a:sym typeface="Copperplate" charset="0"/>
        </a:defRPr>
      </a:lvl3pPr>
      <a:lvl4pPr marL="1600200" indent="-228600" algn="ctr" rtl="0" fontAlgn="base">
        <a:spcBef>
          <a:spcPct val="0"/>
        </a:spcBef>
        <a:spcAft>
          <a:spcPct val="0"/>
        </a:spcAft>
        <a:defRPr sz="11100">
          <a:solidFill>
            <a:schemeClr val="tx1"/>
          </a:solidFill>
          <a:latin typeface="+mn-lt"/>
          <a:ea typeface="+mn-ea"/>
          <a:cs typeface="+mn-cs"/>
          <a:sym typeface="Copperplate" charset="0"/>
        </a:defRPr>
      </a:lvl4pPr>
      <a:lvl5pPr marL="2057400" indent="-228600" algn="ctr" rtl="0" fontAlgn="base">
        <a:spcBef>
          <a:spcPct val="0"/>
        </a:spcBef>
        <a:spcAft>
          <a:spcPct val="0"/>
        </a:spcAft>
        <a:defRPr sz="11100">
          <a:solidFill>
            <a:schemeClr val="tx1"/>
          </a:solidFill>
          <a:latin typeface="+mn-lt"/>
          <a:ea typeface="+mn-ea"/>
          <a:cs typeface="+mn-cs"/>
          <a:sym typeface="Copperplate" charset="0"/>
        </a:defRPr>
      </a:lvl5pPr>
      <a:lvl6pPr marL="1432619" algn="ctr" rtl="0" eaLnBrk="1" fontAlgn="base" hangingPunct="1">
        <a:spcBef>
          <a:spcPct val="0"/>
        </a:spcBef>
        <a:spcAft>
          <a:spcPct val="0"/>
        </a:spcAft>
        <a:defRPr sz="11100">
          <a:solidFill>
            <a:schemeClr val="tx1"/>
          </a:solidFill>
          <a:latin typeface="+mn-lt"/>
          <a:ea typeface="+mn-ea"/>
          <a:cs typeface="+mn-cs"/>
          <a:sym typeface="Copperplate" charset="0"/>
        </a:defRPr>
      </a:lvl6pPr>
      <a:lvl7pPr marL="2865242" algn="ctr" rtl="0" eaLnBrk="1" fontAlgn="base" hangingPunct="1">
        <a:spcBef>
          <a:spcPct val="0"/>
        </a:spcBef>
        <a:spcAft>
          <a:spcPct val="0"/>
        </a:spcAft>
        <a:defRPr sz="11100">
          <a:solidFill>
            <a:schemeClr val="tx1"/>
          </a:solidFill>
          <a:latin typeface="+mn-lt"/>
          <a:ea typeface="+mn-ea"/>
          <a:cs typeface="+mn-cs"/>
          <a:sym typeface="Copperplate" charset="0"/>
        </a:defRPr>
      </a:lvl7pPr>
      <a:lvl8pPr marL="4297866" algn="ctr" rtl="0" eaLnBrk="1" fontAlgn="base" hangingPunct="1">
        <a:spcBef>
          <a:spcPct val="0"/>
        </a:spcBef>
        <a:spcAft>
          <a:spcPct val="0"/>
        </a:spcAft>
        <a:defRPr sz="11100">
          <a:solidFill>
            <a:schemeClr val="tx1"/>
          </a:solidFill>
          <a:latin typeface="+mn-lt"/>
          <a:ea typeface="+mn-ea"/>
          <a:cs typeface="+mn-cs"/>
          <a:sym typeface="Copperplate" charset="0"/>
        </a:defRPr>
      </a:lvl8pPr>
      <a:lvl9pPr marL="5730480" algn="ctr" rtl="0" eaLnBrk="1" fontAlgn="base" hangingPunct="1">
        <a:spcBef>
          <a:spcPct val="0"/>
        </a:spcBef>
        <a:spcAft>
          <a:spcPct val="0"/>
        </a:spcAft>
        <a:defRPr sz="11100">
          <a:solidFill>
            <a:schemeClr val="tx1"/>
          </a:solidFill>
          <a:latin typeface="+mn-lt"/>
          <a:ea typeface="+mn-ea"/>
          <a:cs typeface="+mn-cs"/>
          <a:sym typeface="Copperplate" charset="0"/>
        </a:defRPr>
      </a:lvl9pPr>
    </p:bodyStyle>
    <p:otherStyle>
      <a:defPPr>
        <a:defRPr lang="en-US"/>
      </a:defPPr>
      <a:lvl1pPr marL="0" algn="l" defTabSz="2865242" rtl="0" eaLnBrk="1" latinLnBrk="0" hangingPunct="1">
        <a:defRPr sz="5800" kern="1200">
          <a:solidFill>
            <a:schemeClr val="tx1"/>
          </a:solidFill>
          <a:latin typeface="+mn-lt"/>
          <a:ea typeface="+mn-ea"/>
          <a:cs typeface="+mn-cs"/>
        </a:defRPr>
      </a:lvl1pPr>
      <a:lvl2pPr marL="1432619" algn="l" defTabSz="2865242" rtl="0" eaLnBrk="1" latinLnBrk="0" hangingPunct="1">
        <a:defRPr sz="5800" kern="1200">
          <a:solidFill>
            <a:schemeClr val="tx1"/>
          </a:solidFill>
          <a:latin typeface="+mn-lt"/>
          <a:ea typeface="+mn-ea"/>
          <a:cs typeface="+mn-cs"/>
        </a:defRPr>
      </a:lvl2pPr>
      <a:lvl3pPr marL="2865242" algn="l" defTabSz="2865242" rtl="0" eaLnBrk="1" latinLnBrk="0" hangingPunct="1">
        <a:defRPr sz="5800" kern="1200">
          <a:solidFill>
            <a:schemeClr val="tx1"/>
          </a:solidFill>
          <a:latin typeface="+mn-lt"/>
          <a:ea typeface="+mn-ea"/>
          <a:cs typeface="+mn-cs"/>
        </a:defRPr>
      </a:lvl3pPr>
      <a:lvl4pPr marL="4297866" algn="l" defTabSz="2865242" rtl="0" eaLnBrk="1" latinLnBrk="0" hangingPunct="1">
        <a:defRPr sz="5800" kern="1200">
          <a:solidFill>
            <a:schemeClr val="tx1"/>
          </a:solidFill>
          <a:latin typeface="+mn-lt"/>
          <a:ea typeface="+mn-ea"/>
          <a:cs typeface="+mn-cs"/>
        </a:defRPr>
      </a:lvl4pPr>
      <a:lvl5pPr marL="5730480" algn="l" defTabSz="2865242" rtl="0" eaLnBrk="1" latinLnBrk="0" hangingPunct="1">
        <a:defRPr sz="5800" kern="1200">
          <a:solidFill>
            <a:schemeClr val="tx1"/>
          </a:solidFill>
          <a:latin typeface="+mn-lt"/>
          <a:ea typeface="+mn-ea"/>
          <a:cs typeface="+mn-cs"/>
        </a:defRPr>
      </a:lvl5pPr>
      <a:lvl6pPr marL="7163108" algn="l" defTabSz="2865242" rtl="0" eaLnBrk="1" latinLnBrk="0" hangingPunct="1">
        <a:defRPr sz="5800" kern="1200">
          <a:solidFill>
            <a:schemeClr val="tx1"/>
          </a:solidFill>
          <a:latin typeface="+mn-lt"/>
          <a:ea typeface="+mn-ea"/>
          <a:cs typeface="+mn-cs"/>
        </a:defRPr>
      </a:lvl6pPr>
      <a:lvl7pPr marL="8595722" algn="l" defTabSz="2865242" rtl="0" eaLnBrk="1" latinLnBrk="0" hangingPunct="1">
        <a:defRPr sz="5800" kern="1200">
          <a:solidFill>
            <a:schemeClr val="tx1"/>
          </a:solidFill>
          <a:latin typeface="+mn-lt"/>
          <a:ea typeface="+mn-ea"/>
          <a:cs typeface="+mn-cs"/>
        </a:defRPr>
      </a:lvl7pPr>
      <a:lvl8pPr marL="10028346" algn="l" defTabSz="2865242" rtl="0" eaLnBrk="1" latinLnBrk="0" hangingPunct="1">
        <a:defRPr sz="5800" kern="1200">
          <a:solidFill>
            <a:schemeClr val="tx1"/>
          </a:solidFill>
          <a:latin typeface="+mn-lt"/>
          <a:ea typeface="+mn-ea"/>
          <a:cs typeface="+mn-cs"/>
        </a:defRPr>
      </a:lvl8pPr>
      <a:lvl9pPr marL="11460969" algn="l" defTabSz="2865242" rtl="0" eaLnBrk="1" latinLnBrk="0" hangingPunct="1">
        <a:defRPr sz="5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17430750" y="5022850"/>
            <a:ext cx="16502063" cy="11763375"/>
          </a:xfrm>
          <a:prstGeom prst="rect">
            <a:avLst/>
          </a:prstGeom>
          <a:noFill/>
          <a:ln w="12700">
            <a:noFill/>
            <a:miter lim="800000"/>
            <a:headEnd/>
            <a:tailEnd/>
          </a:ln>
          <a:effectLst>
            <a:outerShdw dist="12699" dir="5400000" algn="ctr" rotWithShape="0">
              <a:schemeClr val="bg2"/>
            </a:outerShdw>
          </a:effectLst>
        </p:spPr>
        <p:txBody>
          <a:bodyPr vert="horz" wrap="square" lIns="159159" tIns="159159" rIns="159159" bIns="159159" numCol="1" anchor="b" anchorCtr="0" compatLnSpc="1">
            <a:prstTxWarp prst="textNoShape">
              <a:avLst/>
            </a:prstTxWarp>
          </a:bodyPr>
          <a:lstStyle/>
          <a:p>
            <a:pPr lvl="0"/>
            <a:r>
              <a:rPr lang="en-US" smtClean="0">
                <a:sym typeface="Copperplate" charset="0"/>
              </a:rPr>
              <a:t>Click to edit Master title style</a:t>
            </a:r>
          </a:p>
        </p:txBody>
      </p:sp>
      <p:sp>
        <p:nvSpPr>
          <p:cNvPr id="5122" name="Rectangle 2"/>
          <p:cNvSpPr>
            <a:spLocks noGrp="1" noChangeArrowheads="1"/>
          </p:cNvSpPr>
          <p:nvPr>
            <p:ph type="body" idx="1"/>
          </p:nvPr>
        </p:nvSpPr>
        <p:spPr bwMode="auto">
          <a:xfrm>
            <a:off x="17430750" y="17057688"/>
            <a:ext cx="16502063" cy="11763375"/>
          </a:xfrm>
          <a:prstGeom prst="rect">
            <a:avLst/>
          </a:prstGeom>
          <a:noFill/>
          <a:ln w="12700">
            <a:noFill/>
            <a:miter lim="800000"/>
            <a:headEnd/>
            <a:tailEnd/>
          </a:ln>
          <a:effectLst>
            <a:outerShdw dist="12699" dir="5400000" algn="ctr" rotWithShape="0">
              <a:schemeClr val="bg2"/>
            </a:outerShdw>
          </a:effectLst>
        </p:spPr>
        <p:txBody>
          <a:bodyPr vert="horz" wrap="square" lIns="159159" tIns="159159" rIns="159159" bIns="159159" numCol="1" anchor="t" anchorCtr="0" compatLnSpc="1">
            <a:prstTxWarp prst="textNoShape">
              <a:avLst/>
            </a:prstTxWarp>
          </a:bodyPr>
          <a:lstStyle/>
          <a:p>
            <a:pPr lvl="0"/>
            <a:r>
              <a:rPr lang="en-US" smtClean="0">
                <a:sym typeface="Copperplate" charset="0"/>
              </a:rPr>
              <a:t>Click to edit Master text styles</a:t>
            </a:r>
          </a:p>
          <a:p>
            <a:pPr lvl="1"/>
            <a:r>
              <a:rPr lang="en-US" smtClean="0">
                <a:sym typeface="Copperplate" charset="0"/>
              </a:rPr>
              <a:t>Second level</a:t>
            </a:r>
          </a:p>
          <a:p>
            <a:pPr lvl="2"/>
            <a:r>
              <a:rPr lang="en-US" smtClean="0">
                <a:sym typeface="Copperplate" charset="0"/>
              </a:rPr>
              <a:t>Third level</a:t>
            </a:r>
          </a:p>
          <a:p>
            <a:pPr lvl="3"/>
            <a:r>
              <a:rPr lang="en-US" smtClean="0">
                <a:sym typeface="Copperplate" charset="0"/>
              </a:rPr>
              <a:t>Fourth level</a:t>
            </a:r>
          </a:p>
          <a:p>
            <a:pPr lvl="4"/>
            <a:r>
              <a:rPr lang="en-US" smtClean="0">
                <a:sym typeface="Copperplate" charset="0"/>
              </a:rPr>
              <a:t>Fifth level</a:t>
            </a:r>
          </a:p>
        </p:txBody>
      </p:sp>
    </p:spTree>
  </p:cSld>
  <p:clrMap bg1="dk2" tx1="lt1" bg2="dk1" tx2="lt2" accent1="accent1" accent2="accent2" accent3="accent3" accent4="accent4" accent5="accent5" accent6="accent6" hlink="hlink" folHlink="folHlink"/>
  <p:sldLayoutIdLst>
    <p:sldLayoutId id="2147484330" r:id="rId1"/>
    <p:sldLayoutId id="2147484331" r:id="rId2"/>
    <p:sldLayoutId id="2147484332" r:id="rId3"/>
    <p:sldLayoutId id="2147484333" r:id="rId4"/>
    <p:sldLayoutId id="2147484334" r:id="rId5"/>
    <p:sldLayoutId id="2147484335" r:id="rId6"/>
    <p:sldLayoutId id="2147484336" r:id="rId7"/>
    <p:sldLayoutId id="2147484337" r:id="rId8"/>
    <p:sldLayoutId id="2147484338" r:id="rId9"/>
    <p:sldLayoutId id="2147484339" r:id="rId10"/>
    <p:sldLayoutId id="2147484340" r:id="rId11"/>
  </p:sldLayoutIdLst>
  <p:transition/>
  <p:txStyles>
    <p:titleStyle>
      <a:lvl1pPr algn="ctr" rtl="0" fontAlgn="base">
        <a:spcBef>
          <a:spcPct val="0"/>
        </a:spcBef>
        <a:spcAft>
          <a:spcPct val="0"/>
        </a:spcAft>
        <a:defRPr sz="21800">
          <a:solidFill>
            <a:srgbClr val="DFDFDF"/>
          </a:solidFill>
          <a:latin typeface="+mj-lt"/>
          <a:ea typeface="+mj-ea"/>
          <a:cs typeface="+mj-cs"/>
          <a:sym typeface="Copperplate" charset="0"/>
        </a:defRPr>
      </a:lvl1pPr>
      <a:lvl2pPr algn="ctr" rtl="0" fontAlgn="base">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5pPr>
      <a:lvl6pPr marL="1432472" algn="ctr" rtl="0" eaLnBrk="1" fontAlgn="base" hangingPunct="1">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6pPr>
      <a:lvl7pPr marL="2864948" algn="ctr" rtl="0" eaLnBrk="1" fontAlgn="base" hangingPunct="1">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7pPr>
      <a:lvl8pPr marL="4297420" algn="ctr" rtl="0" eaLnBrk="1" fontAlgn="base" hangingPunct="1">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8pPr>
      <a:lvl9pPr marL="5729892" algn="ctr" rtl="0" eaLnBrk="1" fontAlgn="base" hangingPunct="1">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9pPr>
    </p:titleStyle>
    <p:bodyStyle>
      <a:lvl1pPr marL="342900" indent="-342900" algn="ctr" rtl="0" fontAlgn="base">
        <a:spcBef>
          <a:spcPct val="0"/>
        </a:spcBef>
        <a:spcAft>
          <a:spcPct val="0"/>
        </a:spcAft>
        <a:defRPr sz="11100">
          <a:solidFill>
            <a:schemeClr val="tx1"/>
          </a:solidFill>
          <a:latin typeface="+mn-lt"/>
          <a:ea typeface="+mn-ea"/>
          <a:cs typeface="+mn-cs"/>
          <a:sym typeface="Copperplate" charset="0"/>
        </a:defRPr>
      </a:lvl1pPr>
      <a:lvl2pPr marL="742950" indent="-285750" algn="ctr" rtl="0" fontAlgn="base">
        <a:spcBef>
          <a:spcPct val="0"/>
        </a:spcBef>
        <a:spcAft>
          <a:spcPct val="0"/>
        </a:spcAft>
        <a:defRPr sz="11100">
          <a:solidFill>
            <a:schemeClr val="tx1"/>
          </a:solidFill>
          <a:latin typeface="+mn-lt"/>
          <a:ea typeface="+mn-ea"/>
          <a:cs typeface="+mn-cs"/>
          <a:sym typeface="Copperplate" charset="0"/>
        </a:defRPr>
      </a:lvl2pPr>
      <a:lvl3pPr marL="1143000" indent="-228600" algn="ctr" rtl="0" fontAlgn="base">
        <a:spcBef>
          <a:spcPct val="0"/>
        </a:spcBef>
        <a:spcAft>
          <a:spcPct val="0"/>
        </a:spcAft>
        <a:defRPr sz="11100">
          <a:solidFill>
            <a:schemeClr val="tx1"/>
          </a:solidFill>
          <a:latin typeface="+mn-lt"/>
          <a:ea typeface="+mn-ea"/>
          <a:cs typeface="+mn-cs"/>
          <a:sym typeface="Copperplate" charset="0"/>
        </a:defRPr>
      </a:lvl3pPr>
      <a:lvl4pPr marL="1600200" indent="-228600" algn="ctr" rtl="0" fontAlgn="base">
        <a:spcBef>
          <a:spcPct val="0"/>
        </a:spcBef>
        <a:spcAft>
          <a:spcPct val="0"/>
        </a:spcAft>
        <a:defRPr sz="11100">
          <a:solidFill>
            <a:schemeClr val="tx1"/>
          </a:solidFill>
          <a:latin typeface="+mn-lt"/>
          <a:ea typeface="+mn-ea"/>
          <a:cs typeface="+mn-cs"/>
          <a:sym typeface="Copperplate" charset="0"/>
        </a:defRPr>
      </a:lvl4pPr>
      <a:lvl5pPr marL="2057400" indent="-228600" algn="ctr" rtl="0" fontAlgn="base">
        <a:spcBef>
          <a:spcPct val="0"/>
        </a:spcBef>
        <a:spcAft>
          <a:spcPct val="0"/>
        </a:spcAft>
        <a:defRPr sz="11100">
          <a:solidFill>
            <a:schemeClr val="tx1"/>
          </a:solidFill>
          <a:latin typeface="+mn-lt"/>
          <a:ea typeface="+mn-ea"/>
          <a:cs typeface="+mn-cs"/>
          <a:sym typeface="Copperplate" charset="0"/>
        </a:defRPr>
      </a:lvl5pPr>
      <a:lvl6pPr marL="1432472" algn="ctr" rtl="0" eaLnBrk="1" fontAlgn="base" hangingPunct="1">
        <a:spcBef>
          <a:spcPct val="0"/>
        </a:spcBef>
        <a:spcAft>
          <a:spcPct val="0"/>
        </a:spcAft>
        <a:defRPr sz="11100">
          <a:solidFill>
            <a:schemeClr val="tx1"/>
          </a:solidFill>
          <a:latin typeface="+mn-lt"/>
          <a:ea typeface="+mn-ea"/>
          <a:cs typeface="+mn-cs"/>
          <a:sym typeface="Copperplate" charset="0"/>
        </a:defRPr>
      </a:lvl6pPr>
      <a:lvl7pPr marL="2864948" algn="ctr" rtl="0" eaLnBrk="1" fontAlgn="base" hangingPunct="1">
        <a:spcBef>
          <a:spcPct val="0"/>
        </a:spcBef>
        <a:spcAft>
          <a:spcPct val="0"/>
        </a:spcAft>
        <a:defRPr sz="11100">
          <a:solidFill>
            <a:schemeClr val="tx1"/>
          </a:solidFill>
          <a:latin typeface="+mn-lt"/>
          <a:ea typeface="+mn-ea"/>
          <a:cs typeface="+mn-cs"/>
          <a:sym typeface="Copperplate" charset="0"/>
        </a:defRPr>
      </a:lvl7pPr>
      <a:lvl8pPr marL="4297420" algn="ctr" rtl="0" eaLnBrk="1" fontAlgn="base" hangingPunct="1">
        <a:spcBef>
          <a:spcPct val="0"/>
        </a:spcBef>
        <a:spcAft>
          <a:spcPct val="0"/>
        </a:spcAft>
        <a:defRPr sz="11100">
          <a:solidFill>
            <a:schemeClr val="tx1"/>
          </a:solidFill>
          <a:latin typeface="+mn-lt"/>
          <a:ea typeface="+mn-ea"/>
          <a:cs typeface="+mn-cs"/>
          <a:sym typeface="Copperplate" charset="0"/>
        </a:defRPr>
      </a:lvl8pPr>
      <a:lvl9pPr marL="5729892" algn="ctr" rtl="0" eaLnBrk="1" fontAlgn="base" hangingPunct="1">
        <a:spcBef>
          <a:spcPct val="0"/>
        </a:spcBef>
        <a:spcAft>
          <a:spcPct val="0"/>
        </a:spcAft>
        <a:defRPr sz="11100">
          <a:solidFill>
            <a:schemeClr val="tx1"/>
          </a:solidFill>
          <a:latin typeface="+mn-lt"/>
          <a:ea typeface="+mn-ea"/>
          <a:cs typeface="+mn-cs"/>
          <a:sym typeface="Copperplate" charset="0"/>
        </a:defRPr>
      </a:lvl9pPr>
    </p:bodyStyle>
    <p:otherStyle>
      <a:defPPr>
        <a:defRPr lang="en-US"/>
      </a:defPPr>
      <a:lvl1pPr marL="0" algn="l" defTabSz="2864948" rtl="0" eaLnBrk="1" latinLnBrk="0" hangingPunct="1">
        <a:defRPr sz="5800" kern="1200">
          <a:solidFill>
            <a:schemeClr val="tx1"/>
          </a:solidFill>
          <a:latin typeface="+mn-lt"/>
          <a:ea typeface="+mn-ea"/>
          <a:cs typeface="+mn-cs"/>
        </a:defRPr>
      </a:lvl1pPr>
      <a:lvl2pPr marL="1432472" algn="l" defTabSz="2864948" rtl="0" eaLnBrk="1" latinLnBrk="0" hangingPunct="1">
        <a:defRPr sz="5800" kern="1200">
          <a:solidFill>
            <a:schemeClr val="tx1"/>
          </a:solidFill>
          <a:latin typeface="+mn-lt"/>
          <a:ea typeface="+mn-ea"/>
          <a:cs typeface="+mn-cs"/>
        </a:defRPr>
      </a:lvl2pPr>
      <a:lvl3pPr marL="2864948" algn="l" defTabSz="2864948" rtl="0" eaLnBrk="1" latinLnBrk="0" hangingPunct="1">
        <a:defRPr sz="5800" kern="1200">
          <a:solidFill>
            <a:schemeClr val="tx1"/>
          </a:solidFill>
          <a:latin typeface="+mn-lt"/>
          <a:ea typeface="+mn-ea"/>
          <a:cs typeface="+mn-cs"/>
        </a:defRPr>
      </a:lvl3pPr>
      <a:lvl4pPr marL="4297420" algn="l" defTabSz="2864948" rtl="0" eaLnBrk="1" latinLnBrk="0" hangingPunct="1">
        <a:defRPr sz="5800" kern="1200">
          <a:solidFill>
            <a:schemeClr val="tx1"/>
          </a:solidFill>
          <a:latin typeface="+mn-lt"/>
          <a:ea typeface="+mn-ea"/>
          <a:cs typeface="+mn-cs"/>
        </a:defRPr>
      </a:lvl4pPr>
      <a:lvl5pPr marL="5729892" algn="l" defTabSz="2864948" rtl="0" eaLnBrk="1" latinLnBrk="0" hangingPunct="1">
        <a:defRPr sz="5800" kern="1200">
          <a:solidFill>
            <a:schemeClr val="tx1"/>
          </a:solidFill>
          <a:latin typeface="+mn-lt"/>
          <a:ea typeface="+mn-ea"/>
          <a:cs typeface="+mn-cs"/>
        </a:defRPr>
      </a:lvl5pPr>
      <a:lvl6pPr marL="7162377" algn="l" defTabSz="2864948" rtl="0" eaLnBrk="1" latinLnBrk="0" hangingPunct="1">
        <a:defRPr sz="5800" kern="1200">
          <a:solidFill>
            <a:schemeClr val="tx1"/>
          </a:solidFill>
          <a:latin typeface="+mn-lt"/>
          <a:ea typeface="+mn-ea"/>
          <a:cs typeface="+mn-cs"/>
        </a:defRPr>
      </a:lvl6pPr>
      <a:lvl7pPr marL="8594840" algn="l" defTabSz="2864948" rtl="0" eaLnBrk="1" latinLnBrk="0" hangingPunct="1">
        <a:defRPr sz="5800" kern="1200">
          <a:solidFill>
            <a:schemeClr val="tx1"/>
          </a:solidFill>
          <a:latin typeface="+mn-lt"/>
          <a:ea typeface="+mn-ea"/>
          <a:cs typeface="+mn-cs"/>
        </a:defRPr>
      </a:lvl7pPr>
      <a:lvl8pPr marL="10027321" algn="l" defTabSz="2864948" rtl="0" eaLnBrk="1" latinLnBrk="0" hangingPunct="1">
        <a:defRPr sz="5800" kern="1200">
          <a:solidFill>
            <a:schemeClr val="tx1"/>
          </a:solidFill>
          <a:latin typeface="+mn-lt"/>
          <a:ea typeface="+mn-ea"/>
          <a:cs typeface="+mn-cs"/>
        </a:defRPr>
      </a:lvl8pPr>
      <a:lvl9pPr marL="11459797" algn="l" defTabSz="2864948" rtl="0" eaLnBrk="1" latinLnBrk="0" hangingPunct="1">
        <a:defRPr sz="5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17430750" y="5022850"/>
            <a:ext cx="16502063" cy="11763375"/>
          </a:xfrm>
          <a:prstGeom prst="rect">
            <a:avLst/>
          </a:prstGeom>
          <a:noFill/>
          <a:ln w="12700">
            <a:noFill/>
            <a:miter lim="800000"/>
            <a:headEnd/>
            <a:tailEnd/>
          </a:ln>
          <a:effectLst>
            <a:outerShdw dist="12699" dir="5400000" algn="ctr" rotWithShape="0">
              <a:schemeClr val="bg2"/>
            </a:outerShdw>
          </a:effectLst>
        </p:spPr>
        <p:txBody>
          <a:bodyPr vert="horz" wrap="square" lIns="159167" tIns="159167" rIns="159167" bIns="159167" numCol="1" anchor="b" anchorCtr="0" compatLnSpc="1">
            <a:prstTxWarp prst="textNoShape">
              <a:avLst/>
            </a:prstTxWarp>
          </a:bodyPr>
          <a:lstStyle/>
          <a:p>
            <a:pPr lvl="0"/>
            <a:r>
              <a:rPr lang="en-US" smtClean="0">
                <a:sym typeface="Copperplate" charset="0"/>
              </a:rPr>
              <a:t>Click to edit Master title style</a:t>
            </a:r>
          </a:p>
        </p:txBody>
      </p:sp>
      <p:sp>
        <p:nvSpPr>
          <p:cNvPr id="5122" name="Rectangle 2"/>
          <p:cNvSpPr>
            <a:spLocks noGrp="1" noChangeArrowheads="1"/>
          </p:cNvSpPr>
          <p:nvPr>
            <p:ph type="body" idx="1"/>
          </p:nvPr>
        </p:nvSpPr>
        <p:spPr bwMode="auto">
          <a:xfrm>
            <a:off x="17430750" y="17057688"/>
            <a:ext cx="16502063" cy="11763375"/>
          </a:xfrm>
          <a:prstGeom prst="rect">
            <a:avLst/>
          </a:prstGeom>
          <a:noFill/>
          <a:ln w="12700">
            <a:noFill/>
            <a:miter lim="800000"/>
            <a:headEnd/>
            <a:tailEnd/>
          </a:ln>
          <a:effectLst>
            <a:outerShdw dist="12699" dir="5400000" algn="ctr" rotWithShape="0">
              <a:schemeClr val="bg2"/>
            </a:outerShdw>
          </a:effectLst>
        </p:spPr>
        <p:txBody>
          <a:bodyPr vert="horz" wrap="square" lIns="159167" tIns="159167" rIns="159167" bIns="159167" numCol="1" anchor="t" anchorCtr="0" compatLnSpc="1">
            <a:prstTxWarp prst="textNoShape">
              <a:avLst/>
            </a:prstTxWarp>
          </a:bodyPr>
          <a:lstStyle/>
          <a:p>
            <a:pPr lvl="0"/>
            <a:r>
              <a:rPr lang="en-US" smtClean="0">
                <a:sym typeface="Copperplate" charset="0"/>
              </a:rPr>
              <a:t>Click to edit Master text styles</a:t>
            </a:r>
          </a:p>
          <a:p>
            <a:pPr lvl="1"/>
            <a:r>
              <a:rPr lang="en-US" smtClean="0">
                <a:sym typeface="Copperplate" charset="0"/>
              </a:rPr>
              <a:t>Second level</a:t>
            </a:r>
          </a:p>
          <a:p>
            <a:pPr lvl="2"/>
            <a:r>
              <a:rPr lang="en-US" smtClean="0">
                <a:sym typeface="Copperplate" charset="0"/>
              </a:rPr>
              <a:t>Third level</a:t>
            </a:r>
          </a:p>
          <a:p>
            <a:pPr lvl="3"/>
            <a:r>
              <a:rPr lang="en-US" smtClean="0">
                <a:sym typeface="Copperplate" charset="0"/>
              </a:rPr>
              <a:t>Fourth level</a:t>
            </a:r>
          </a:p>
          <a:p>
            <a:pPr lvl="4"/>
            <a:r>
              <a:rPr lang="en-US" smtClean="0">
                <a:sym typeface="Copperplate" charset="0"/>
              </a:rPr>
              <a:t>Fifth level</a:t>
            </a:r>
          </a:p>
        </p:txBody>
      </p:sp>
    </p:spTree>
  </p:cSld>
  <p:clrMap bg1="dk2" tx1="lt1" bg2="dk1" tx2="lt2" accent1="accent1" accent2="accent2" accent3="accent3" accent4="accent4" accent5="accent5" accent6="accent6" hlink="hlink" folHlink="folHlink"/>
  <p:sldLayoutIdLst>
    <p:sldLayoutId id="2147484726" r:id="rId1"/>
    <p:sldLayoutId id="2147484727" r:id="rId2"/>
    <p:sldLayoutId id="2147484728" r:id="rId3"/>
    <p:sldLayoutId id="2147484729" r:id="rId4"/>
    <p:sldLayoutId id="2147484730" r:id="rId5"/>
    <p:sldLayoutId id="2147484731" r:id="rId6"/>
    <p:sldLayoutId id="2147484732" r:id="rId7"/>
    <p:sldLayoutId id="2147484733" r:id="rId8"/>
    <p:sldLayoutId id="2147484734" r:id="rId9"/>
    <p:sldLayoutId id="2147484735" r:id="rId10"/>
    <p:sldLayoutId id="2147484736" r:id="rId11"/>
  </p:sldLayoutIdLst>
  <p:transition/>
  <p:txStyles>
    <p:titleStyle>
      <a:lvl1pPr algn="ctr" rtl="0" fontAlgn="base">
        <a:spcBef>
          <a:spcPct val="0"/>
        </a:spcBef>
        <a:spcAft>
          <a:spcPct val="0"/>
        </a:spcAft>
        <a:defRPr sz="21800">
          <a:solidFill>
            <a:srgbClr val="DFDFDF"/>
          </a:solidFill>
          <a:latin typeface="+mj-lt"/>
          <a:ea typeface="+mj-ea"/>
          <a:cs typeface="+mj-cs"/>
          <a:sym typeface="Copperplate" charset="0"/>
        </a:defRPr>
      </a:lvl1pPr>
      <a:lvl2pPr algn="ctr" rtl="0" fontAlgn="base">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5pPr>
      <a:lvl6pPr marL="1432543" algn="ctr" rtl="0" eaLnBrk="1" fontAlgn="base" hangingPunct="1">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6pPr>
      <a:lvl7pPr marL="2865095" algn="ctr" rtl="0" eaLnBrk="1" fontAlgn="base" hangingPunct="1">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7pPr>
      <a:lvl8pPr marL="4297643" algn="ctr" rtl="0" eaLnBrk="1" fontAlgn="base" hangingPunct="1">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8pPr>
      <a:lvl9pPr marL="5730186" algn="ctr" rtl="0" eaLnBrk="1" fontAlgn="base" hangingPunct="1">
        <a:spcBef>
          <a:spcPct val="0"/>
        </a:spcBef>
        <a:spcAft>
          <a:spcPct val="0"/>
        </a:spcAft>
        <a:defRPr sz="21800">
          <a:solidFill>
            <a:srgbClr val="DFDFDF"/>
          </a:solidFill>
          <a:latin typeface="Copperplate" charset="0"/>
          <a:ea typeface="ヒラギノ明朝 ProN W3" charset="0"/>
          <a:cs typeface="ヒラギノ明朝 ProN W3" charset="0"/>
          <a:sym typeface="Copperplate" charset="0"/>
        </a:defRPr>
      </a:lvl9pPr>
    </p:titleStyle>
    <p:bodyStyle>
      <a:lvl1pPr marL="342900" indent="-342900" algn="ctr" rtl="0" fontAlgn="base">
        <a:spcBef>
          <a:spcPct val="0"/>
        </a:spcBef>
        <a:spcAft>
          <a:spcPct val="0"/>
        </a:spcAft>
        <a:defRPr sz="11100">
          <a:solidFill>
            <a:schemeClr val="tx1"/>
          </a:solidFill>
          <a:latin typeface="+mn-lt"/>
          <a:ea typeface="+mn-ea"/>
          <a:cs typeface="+mn-cs"/>
          <a:sym typeface="Copperplate" charset="0"/>
        </a:defRPr>
      </a:lvl1pPr>
      <a:lvl2pPr marL="742950" indent="-285750" algn="ctr" rtl="0" fontAlgn="base">
        <a:spcBef>
          <a:spcPct val="0"/>
        </a:spcBef>
        <a:spcAft>
          <a:spcPct val="0"/>
        </a:spcAft>
        <a:defRPr sz="11100">
          <a:solidFill>
            <a:schemeClr val="tx1"/>
          </a:solidFill>
          <a:latin typeface="+mn-lt"/>
          <a:ea typeface="+mn-ea"/>
          <a:cs typeface="+mn-cs"/>
          <a:sym typeface="Copperplate" charset="0"/>
        </a:defRPr>
      </a:lvl2pPr>
      <a:lvl3pPr marL="1143000" indent="-228600" algn="ctr" rtl="0" fontAlgn="base">
        <a:spcBef>
          <a:spcPct val="0"/>
        </a:spcBef>
        <a:spcAft>
          <a:spcPct val="0"/>
        </a:spcAft>
        <a:defRPr sz="11100">
          <a:solidFill>
            <a:schemeClr val="tx1"/>
          </a:solidFill>
          <a:latin typeface="+mn-lt"/>
          <a:ea typeface="+mn-ea"/>
          <a:cs typeface="+mn-cs"/>
          <a:sym typeface="Copperplate" charset="0"/>
        </a:defRPr>
      </a:lvl3pPr>
      <a:lvl4pPr marL="1600200" indent="-228600" algn="ctr" rtl="0" fontAlgn="base">
        <a:spcBef>
          <a:spcPct val="0"/>
        </a:spcBef>
        <a:spcAft>
          <a:spcPct val="0"/>
        </a:spcAft>
        <a:defRPr sz="11100">
          <a:solidFill>
            <a:schemeClr val="tx1"/>
          </a:solidFill>
          <a:latin typeface="+mn-lt"/>
          <a:ea typeface="+mn-ea"/>
          <a:cs typeface="+mn-cs"/>
          <a:sym typeface="Copperplate" charset="0"/>
        </a:defRPr>
      </a:lvl4pPr>
      <a:lvl5pPr marL="2057400" indent="-228600" algn="ctr" rtl="0" fontAlgn="base">
        <a:spcBef>
          <a:spcPct val="0"/>
        </a:spcBef>
        <a:spcAft>
          <a:spcPct val="0"/>
        </a:spcAft>
        <a:defRPr sz="11100">
          <a:solidFill>
            <a:schemeClr val="tx1"/>
          </a:solidFill>
          <a:latin typeface="+mn-lt"/>
          <a:ea typeface="+mn-ea"/>
          <a:cs typeface="+mn-cs"/>
          <a:sym typeface="Copperplate" charset="0"/>
        </a:defRPr>
      </a:lvl5pPr>
      <a:lvl6pPr marL="1432543" algn="ctr" rtl="0" eaLnBrk="1" fontAlgn="base" hangingPunct="1">
        <a:spcBef>
          <a:spcPct val="0"/>
        </a:spcBef>
        <a:spcAft>
          <a:spcPct val="0"/>
        </a:spcAft>
        <a:defRPr sz="11100">
          <a:solidFill>
            <a:schemeClr val="tx1"/>
          </a:solidFill>
          <a:latin typeface="+mn-lt"/>
          <a:ea typeface="+mn-ea"/>
          <a:cs typeface="+mn-cs"/>
          <a:sym typeface="Copperplate" charset="0"/>
        </a:defRPr>
      </a:lvl6pPr>
      <a:lvl7pPr marL="2865095" algn="ctr" rtl="0" eaLnBrk="1" fontAlgn="base" hangingPunct="1">
        <a:spcBef>
          <a:spcPct val="0"/>
        </a:spcBef>
        <a:spcAft>
          <a:spcPct val="0"/>
        </a:spcAft>
        <a:defRPr sz="11100">
          <a:solidFill>
            <a:schemeClr val="tx1"/>
          </a:solidFill>
          <a:latin typeface="+mn-lt"/>
          <a:ea typeface="+mn-ea"/>
          <a:cs typeface="+mn-cs"/>
          <a:sym typeface="Copperplate" charset="0"/>
        </a:defRPr>
      </a:lvl7pPr>
      <a:lvl8pPr marL="4297643" algn="ctr" rtl="0" eaLnBrk="1" fontAlgn="base" hangingPunct="1">
        <a:spcBef>
          <a:spcPct val="0"/>
        </a:spcBef>
        <a:spcAft>
          <a:spcPct val="0"/>
        </a:spcAft>
        <a:defRPr sz="11100">
          <a:solidFill>
            <a:schemeClr val="tx1"/>
          </a:solidFill>
          <a:latin typeface="+mn-lt"/>
          <a:ea typeface="+mn-ea"/>
          <a:cs typeface="+mn-cs"/>
          <a:sym typeface="Copperplate" charset="0"/>
        </a:defRPr>
      </a:lvl8pPr>
      <a:lvl9pPr marL="5730186" algn="ctr" rtl="0" eaLnBrk="1" fontAlgn="base" hangingPunct="1">
        <a:spcBef>
          <a:spcPct val="0"/>
        </a:spcBef>
        <a:spcAft>
          <a:spcPct val="0"/>
        </a:spcAft>
        <a:defRPr sz="11100">
          <a:solidFill>
            <a:schemeClr val="tx1"/>
          </a:solidFill>
          <a:latin typeface="+mn-lt"/>
          <a:ea typeface="+mn-ea"/>
          <a:cs typeface="+mn-cs"/>
          <a:sym typeface="Copperplate" charset="0"/>
        </a:defRPr>
      </a:lvl9pPr>
    </p:bodyStyle>
    <p:otherStyle>
      <a:defPPr>
        <a:defRPr lang="en-US"/>
      </a:defPPr>
      <a:lvl1pPr marL="0" algn="l" defTabSz="2865095" rtl="0" eaLnBrk="1" latinLnBrk="0" hangingPunct="1">
        <a:defRPr sz="5800" kern="1200">
          <a:solidFill>
            <a:schemeClr val="tx1"/>
          </a:solidFill>
          <a:latin typeface="+mn-lt"/>
          <a:ea typeface="+mn-ea"/>
          <a:cs typeface="+mn-cs"/>
        </a:defRPr>
      </a:lvl1pPr>
      <a:lvl2pPr marL="1432543" algn="l" defTabSz="2865095" rtl="0" eaLnBrk="1" latinLnBrk="0" hangingPunct="1">
        <a:defRPr sz="5800" kern="1200">
          <a:solidFill>
            <a:schemeClr val="tx1"/>
          </a:solidFill>
          <a:latin typeface="+mn-lt"/>
          <a:ea typeface="+mn-ea"/>
          <a:cs typeface="+mn-cs"/>
        </a:defRPr>
      </a:lvl2pPr>
      <a:lvl3pPr marL="2865095" algn="l" defTabSz="2865095" rtl="0" eaLnBrk="1" latinLnBrk="0" hangingPunct="1">
        <a:defRPr sz="5800" kern="1200">
          <a:solidFill>
            <a:schemeClr val="tx1"/>
          </a:solidFill>
          <a:latin typeface="+mn-lt"/>
          <a:ea typeface="+mn-ea"/>
          <a:cs typeface="+mn-cs"/>
        </a:defRPr>
      </a:lvl3pPr>
      <a:lvl4pPr marL="4297643" algn="l" defTabSz="2865095" rtl="0" eaLnBrk="1" latinLnBrk="0" hangingPunct="1">
        <a:defRPr sz="5800" kern="1200">
          <a:solidFill>
            <a:schemeClr val="tx1"/>
          </a:solidFill>
          <a:latin typeface="+mn-lt"/>
          <a:ea typeface="+mn-ea"/>
          <a:cs typeface="+mn-cs"/>
        </a:defRPr>
      </a:lvl4pPr>
      <a:lvl5pPr marL="5730186" algn="l" defTabSz="2865095" rtl="0" eaLnBrk="1" latinLnBrk="0" hangingPunct="1">
        <a:defRPr sz="5800" kern="1200">
          <a:solidFill>
            <a:schemeClr val="tx1"/>
          </a:solidFill>
          <a:latin typeface="+mn-lt"/>
          <a:ea typeface="+mn-ea"/>
          <a:cs typeface="+mn-cs"/>
        </a:defRPr>
      </a:lvl5pPr>
      <a:lvl6pPr marL="7162742" algn="l" defTabSz="2865095" rtl="0" eaLnBrk="1" latinLnBrk="0" hangingPunct="1">
        <a:defRPr sz="5800" kern="1200">
          <a:solidFill>
            <a:schemeClr val="tx1"/>
          </a:solidFill>
          <a:latin typeface="+mn-lt"/>
          <a:ea typeface="+mn-ea"/>
          <a:cs typeface="+mn-cs"/>
        </a:defRPr>
      </a:lvl6pPr>
      <a:lvl7pPr marL="8595281" algn="l" defTabSz="2865095" rtl="0" eaLnBrk="1" latinLnBrk="0" hangingPunct="1">
        <a:defRPr sz="5800" kern="1200">
          <a:solidFill>
            <a:schemeClr val="tx1"/>
          </a:solidFill>
          <a:latin typeface="+mn-lt"/>
          <a:ea typeface="+mn-ea"/>
          <a:cs typeface="+mn-cs"/>
        </a:defRPr>
      </a:lvl7pPr>
      <a:lvl8pPr marL="10027833" algn="l" defTabSz="2865095" rtl="0" eaLnBrk="1" latinLnBrk="0" hangingPunct="1">
        <a:defRPr sz="5800" kern="1200">
          <a:solidFill>
            <a:schemeClr val="tx1"/>
          </a:solidFill>
          <a:latin typeface="+mn-lt"/>
          <a:ea typeface="+mn-ea"/>
          <a:cs typeface="+mn-cs"/>
        </a:defRPr>
      </a:lvl8pPr>
      <a:lvl9pPr marL="11460381" algn="l" defTabSz="2865095" rtl="0" eaLnBrk="1" latinLnBrk="0" hangingPunct="1">
        <a:defRPr sz="5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3571875" y="23617238"/>
            <a:ext cx="29432250" cy="7556500"/>
          </a:xfrm>
          <a:prstGeom prst="rect">
            <a:avLst/>
          </a:prstGeom>
          <a:noFill/>
          <a:ln w="12700">
            <a:noFill/>
            <a:miter lim="800000"/>
            <a:headEnd/>
            <a:tailEnd/>
          </a:ln>
          <a:effectLst>
            <a:outerShdw dist="12699" dir="5400000" algn="ctr" rotWithShape="0">
              <a:schemeClr val="bg2"/>
            </a:outerShdw>
          </a:effectLst>
        </p:spPr>
        <p:txBody>
          <a:bodyPr vert="horz" wrap="square" lIns="159159" tIns="159159" rIns="159159" bIns="159159" numCol="1" anchor="ctr" anchorCtr="0" compatLnSpc="1">
            <a:prstTxWarp prst="textNoShape">
              <a:avLst/>
            </a:prstTxWarp>
          </a:bodyPr>
          <a:lstStyle/>
          <a:p>
            <a:pPr lvl="0"/>
            <a:r>
              <a:rPr lang="en-US" smtClean="0">
                <a:sym typeface="Copperplate" charset="0"/>
              </a:rPr>
              <a:t>Click to edit Master title style</a:t>
            </a:r>
          </a:p>
        </p:txBody>
      </p:sp>
    </p:spTree>
  </p:cSld>
  <p:clrMap bg1="dk2" tx1="lt1" bg2="dk1" tx2="lt2" accent1="accent1" accent2="accent2" accent3="accent3" accent4="accent4" accent5="accent5" accent6="accent6" hlink="hlink" folHlink="folHlink"/>
  <p:sldLayoutIdLst>
    <p:sldLayoutId id="2147484737" r:id="rId1"/>
    <p:sldLayoutId id="2147484738" r:id="rId2"/>
    <p:sldLayoutId id="2147484739" r:id="rId3"/>
    <p:sldLayoutId id="2147484740" r:id="rId4"/>
    <p:sldLayoutId id="2147484741" r:id="rId5"/>
    <p:sldLayoutId id="2147484742" r:id="rId6"/>
    <p:sldLayoutId id="2147484743" r:id="rId7"/>
    <p:sldLayoutId id="2147484744" r:id="rId8"/>
    <p:sldLayoutId id="2147484745" r:id="rId9"/>
    <p:sldLayoutId id="2147484746" r:id="rId10"/>
    <p:sldLayoutId id="2147484747" r:id="rId11"/>
  </p:sldLayoutIdLst>
  <p:transition/>
  <p:txStyles>
    <p:titleStyle>
      <a:lvl1pPr algn="ctr" rtl="0" fontAlgn="base">
        <a:spcBef>
          <a:spcPct val="0"/>
        </a:spcBef>
        <a:spcAft>
          <a:spcPct val="0"/>
        </a:spcAft>
        <a:defRPr sz="25000">
          <a:solidFill>
            <a:srgbClr val="DFDFDF"/>
          </a:solidFill>
          <a:latin typeface="+mj-lt"/>
          <a:ea typeface="+mj-ea"/>
          <a:cs typeface="+mj-cs"/>
          <a:sym typeface="Copperplate" charset="0"/>
        </a:defRPr>
      </a:lvl1pPr>
      <a:lvl2pPr algn="ctr" rtl="0" fontAlgn="base">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5pPr>
      <a:lvl6pPr marL="1432472" algn="ctr" rtl="0" eaLnBrk="1" fontAlgn="base" hangingPunct="1">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6pPr>
      <a:lvl7pPr marL="2864948" algn="ctr" rtl="0" eaLnBrk="1" fontAlgn="base" hangingPunct="1">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7pPr>
      <a:lvl8pPr marL="4297420" algn="ctr" rtl="0" eaLnBrk="1" fontAlgn="base" hangingPunct="1">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8pPr>
      <a:lvl9pPr marL="5729892" algn="ctr" rtl="0" eaLnBrk="1" fontAlgn="base" hangingPunct="1">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9pPr>
    </p:titleStyle>
    <p:bodyStyle>
      <a:lvl1pPr marL="342900" indent="-342900" algn="ctr" rtl="0" fontAlgn="base">
        <a:spcBef>
          <a:spcPct val="0"/>
        </a:spcBef>
        <a:spcAft>
          <a:spcPct val="0"/>
        </a:spcAft>
        <a:defRPr sz="11100">
          <a:solidFill>
            <a:schemeClr val="tx1"/>
          </a:solidFill>
          <a:latin typeface="+mn-lt"/>
          <a:ea typeface="+mn-ea"/>
          <a:cs typeface="+mn-cs"/>
          <a:sym typeface="Copperplate" charset="0"/>
        </a:defRPr>
      </a:lvl1pPr>
      <a:lvl2pPr marL="742950" indent="-285750" algn="ctr" rtl="0" fontAlgn="base">
        <a:spcBef>
          <a:spcPct val="0"/>
        </a:spcBef>
        <a:spcAft>
          <a:spcPct val="0"/>
        </a:spcAft>
        <a:defRPr sz="11100">
          <a:solidFill>
            <a:schemeClr val="tx1"/>
          </a:solidFill>
          <a:latin typeface="+mn-lt"/>
          <a:ea typeface="+mn-ea"/>
          <a:cs typeface="+mn-cs"/>
          <a:sym typeface="Copperplate" charset="0"/>
        </a:defRPr>
      </a:lvl2pPr>
      <a:lvl3pPr marL="1143000" indent="-228600" algn="ctr" rtl="0" fontAlgn="base">
        <a:spcBef>
          <a:spcPct val="0"/>
        </a:spcBef>
        <a:spcAft>
          <a:spcPct val="0"/>
        </a:spcAft>
        <a:defRPr sz="11100">
          <a:solidFill>
            <a:schemeClr val="tx1"/>
          </a:solidFill>
          <a:latin typeface="+mn-lt"/>
          <a:ea typeface="+mn-ea"/>
          <a:cs typeface="+mn-cs"/>
          <a:sym typeface="Copperplate" charset="0"/>
        </a:defRPr>
      </a:lvl3pPr>
      <a:lvl4pPr marL="1600200" indent="-228600" algn="ctr" rtl="0" fontAlgn="base">
        <a:spcBef>
          <a:spcPct val="0"/>
        </a:spcBef>
        <a:spcAft>
          <a:spcPct val="0"/>
        </a:spcAft>
        <a:defRPr sz="11100">
          <a:solidFill>
            <a:schemeClr val="tx1"/>
          </a:solidFill>
          <a:latin typeface="+mn-lt"/>
          <a:ea typeface="+mn-ea"/>
          <a:cs typeface="+mn-cs"/>
          <a:sym typeface="Copperplate" charset="0"/>
        </a:defRPr>
      </a:lvl4pPr>
      <a:lvl5pPr marL="2057400" indent="-228600" algn="ctr" rtl="0" fontAlgn="base">
        <a:spcBef>
          <a:spcPct val="0"/>
        </a:spcBef>
        <a:spcAft>
          <a:spcPct val="0"/>
        </a:spcAft>
        <a:defRPr sz="11100">
          <a:solidFill>
            <a:schemeClr val="tx1"/>
          </a:solidFill>
          <a:latin typeface="+mn-lt"/>
          <a:ea typeface="+mn-ea"/>
          <a:cs typeface="+mn-cs"/>
          <a:sym typeface="Copperplate" charset="0"/>
        </a:defRPr>
      </a:lvl5pPr>
      <a:lvl6pPr marL="1432472" algn="ctr" rtl="0" eaLnBrk="1" fontAlgn="base" hangingPunct="1">
        <a:spcBef>
          <a:spcPct val="0"/>
        </a:spcBef>
        <a:spcAft>
          <a:spcPct val="0"/>
        </a:spcAft>
        <a:defRPr sz="11100">
          <a:solidFill>
            <a:schemeClr val="tx1"/>
          </a:solidFill>
          <a:latin typeface="+mn-lt"/>
          <a:ea typeface="+mn-ea"/>
          <a:cs typeface="+mn-cs"/>
          <a:sym typeface="Copperplate" charset="0"/>
        </a:defRPr>
      </a:lvl6pPr>
      <a:lvl7pPr marL="2864948" algn="ctr" rtl="0" eaLnBrk="1" fontAlgn="base" hangingPunct="1">
        <a:spcBef>
          <a:spcPct val="0"/>
        </a:spcBef>
        <a:spcAft>
          <a:spcPct val="0"/>
        </a:spcAft>
        <a:defRPr sz="11100">
          <a:solidFill>
            <a:schemeClr val="tx1"/>
          </a:solidFill>
          <a:latin typeface="+mn-lt"/>
          <a:ea typeface="+mn-ea"/>
          <a:cs typeface="+mn-cs"/>
          <a:sym typeface="Copperplate" charset="0"/>
        </a:defRPr>
      </a:lvl7pPr>
      <a:lvl8pPr marL="4297420" algn="ctr" rtl="0" eaLnBrk="1" fontAlgn="base" hangingPunct="1">
        <a:spcBef>
          <a:spcPct val="0"/>
        </a:spcBef>
        <a:spcAft>
          <a:spcPct val="0"/>
        </a:spcAft>
        <a:defRPr sz="11100">
          <a:solidFill>
            <a:schemeClr val="tx1"/>
          </a:solidFill>
          <a:latin typeface="+mn-lt"/>
          <a:ea typeface="+mn-ea"/>
          <a:cs typeface="+mn-cs"/>
          <a:sym typeface="Copperplate" charset="0"/>
        </a:defRPr>
      </a:lvl8pPr>
      <a:lvl9pPr marL="5729892" algn="ctr" rtl="0" eaLnBrk="1" fontAlgn="base" hangingPunct="1">
        <a:spcBef>
          <a:spcPct val="0"/>
        </a:spcBef>
        <a:spcAft>
          <a:spcPct val="0"/>
        </a:spcAft>
        <a:defRPr sz="11100">
          <a:solidFill>
            <a:schemeClr val="tx1"/>
          </a:solidFill>
          <a:latin typeface="+mn-lt"/>
          <a:ea typeface="+mn-ea"/>
          <a:cs typeface="+mn-cs"/>
          <a:sym typeface="Copperplate" charset="0"/>
        </a:defRPr>
      </a:lvl9pPr>
    </p:bodyStyle>
    <p:otherStyle>
      <a:defPPr>
        <a:defRPr lang="en-US"/>
      </a:defPPr>
      <a:lvl1pPr marL="0" algn="l" defTabSz="2864948" rtl="0" eaLnBrk="1" latinLnBrk="0" hangingPunct="1">
        <a:defRPr sz="5800" kern="1200">
          <a:solidFill>
            <a:schemeClr val="tx1"/>
          </a:solidFill>
          <a:latin typeface="+mn-lt"/>
          <a:ea typeface="+mn-ea"/>
          <a:cs typeface="+mn-cs"/>
        </a:defRPr>
      </a:lvl1pPr>
      <a:lvl2pPr marL="1432472" algn="l" defTabSz="2864948" rtl="0" eaLnBrk="1" latinLnBrk="0" hangingPunct="1">
        <a:defRPr sz="5800" kern="1200">
          <a:solidFill>
            <a:schemeClr val="tx1"/>
          </a:solidFill>
          <a:latin typeface="+mn-lt"/>
          <a:ea typeface="+mn-ea"/>
          <a:cs typeface="+mn-cs"/>
        </a:defRPr>
      </a:lvl2pPr>
      <a:lvl3pPr marL="2864948" algn="l" defTabSz="2864948" rtl="0" eaLnBrk="1" latinLnBrk="0" hangingPunct="1">
        <a:defRPr sz="5800" kern="1200">
          <a:solidFill>
            <a:schemeClr val="tx1"/>
          </a:solidFill>
          <a:latin typeface="+mn-lt"/>
          <a:ea typeface="+mn-ea"/>
          <a:cs typeface="+mn-cs"/>
        </a:defRPr>
      </a:lvl3pPr>
      <a:lvl4pPr marL="4297420" algn="l" defTabSz="2864948" rtl="0" eaLnBrk="1" latinLnBrk="0" hangingPunct="1">
        <a:defRPr sz="5800" kern="1200">
          <a:solidFill>
            <a:schemeClr val="tx1"/>
          </a:solidFill>
          <a:latin typeface="+mn-lt"/>
          <a:ea typeface="+mn-ea"/>
          <a:cs typeface="+mn-cs"/>
        </a:defRPr>
      </a:lvl4pPr>
      <a:lvl5pPr marL="5729892" algn="l" defTabSz="2864948" rtl="0" eaLnBrk="1" latinLnBrk="0" hangingPunct="1">
        <a:defRPr sz="5800" kern="1200">
          <a:solidFill>
            <a:schemeClr val="tx1"/>
          </a:solidFill>
          <a:latin typeface="+mn-lt"/>
          <a:ea typeface="+mn-ea"/>
          <a:cs typeface="+mn-cs"/>
        </a:defRPr>
      </a:lvl5pPr>
      <a:lvl6pPr marL="7162377" algn="l" defTabSz="2864948" rtl="0" eaLnBrk="1" latinLnBrk="0" hangingPunct="1">
        <a:defRPr sz="5800" kern="1200">
          <a:solidFill>
            <a:schemeClr val="tx1"/>
          </a:solidFill>
          <a:latin typeface="+mn-lt"/>
          <a:ea typeface="+mn-ea"/>
          <a:cs typeface="+mn-cs"/>
        </a:defRPr>
      </a:lvl6pPr>
      <a:lvl7pPr marL="8594840" algn="l" defTabSz="2864948" rtl="0" eaLnBrk="1" latinLnBrk="0" hangingPunct="1">
        <a:defRPr sz="5800" kern="1200">
          <a:solidFill>
            <a:schemeClr val="tx1"/>
          </a:solidFill>
          <a:latin typeface="+mn-lt"/>
          <a:ea typeface="+mn-ea"/>
          <a:cs typeface="+mn-cs"/>
        </a:defRPr>
      </a:lvl7pPr>
      <a:lvl8pPr marL="10027321" algn="l" defTabSz="2864948" rtl="0" eaLnBrk="1" latinLnBrk="0" hangingPunct="1">
        <a:defRPr sz="5800" kern="1200">
          <a:solidFill>
            <a:schemeClr val="tx1"/>
          </a:solidFill>
          <a:latin typeface="+mn-lt"/>
          <a:ea typeface="+mn-ea"/>
          <a:cs typeface="+mn-cs"/>
        </a:defRPr>
      </a:lvl8pPr>
      <a:lvl9pPr marL="11459797" algn="l" defTabSz="2864948" rtl="0" eaLnBrk="1" latinLnBrk="0" hangingPunct="1">
        <a:defRPr sz="5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3571875" y="9772650"/>
            <a:ext cx="29432250" cy="15201900"/>
          </a:xfrm>
          <a:prstGeom prst="rect">
            <a:avLst/>
          </a:prstGeom>
          <a:noFill/>
          <a:ln w="12700">
            <a:noFill/>
            <a:miter lim="800000"/>
            <a:headEnd/>
            <a:tailEnd/>
          </a:ln>
          <a:effectLst>
            <a:outerShdw dist="12699" dir="5400000" algn="ctr" rotWithShape="0">
              <a:schemeClr val="bg2"/>
            </a:outerShdw>
          </a:effectLst>
        </p:spPr>
        <p:txBody>
          <a:bodyPr vert="horz" wrap="square" lIns="159150" tIns="159150" rIns="159150" bIns="159150" numCol="1" anchor="ctr" anchorCtr="0" compatLnSpc="1">
            <a:prstTxWarp prst="textNoShape">
              <a:avLst/>
            </a:prstTxWarp>
          </a:bodyPr>
          <a:lstStyle/>
          <a:p>
            <a:pPr lvl="0"/>
            <a:r>
              <a:rPr lang="en-US" smtClean="0">
                <a:sym typeface="Copperplate" charset="0"/>
              </a:rPr>
              <a:t>Click to edit Master title style</a:t>
            </a:r>
          </a:p>
        </p:txBody>
      </p:sp>
    </p:spTree>
  </p:cSld>
  <p:clrMap bg1="dk2" tx1="lt1" bg2="dk1" tx2="lt2" accent1="accent1" accent2="accent2" accent3="accent3" accent4="accent4" accent5="accent5" accent6="accent6" hlink="hlink" folHlink="folHlink"/>
  <p:sldLayoutIdLst>
    <p:sldLayoutId id="2147484748" r:id="rId1"/>
    <p:sldLayoutId id="2147484749" r:id="rId2"/>
    <p:sldLayoutId id="2147484750" r:id="rId3"/>
    <p:sldLayoutId id="2147484751" r:id="rId4"/>
    <p:sldLayoutId id="2147484752" r:id="rId5"/>
    <p:sldLayoutId id="2147484753" r:id="rId6"/>
    <p:sldLayoutId id="2147484754" r:id="rId7"/>
    <p:sldLayoutId id="2147484755" r:id="rId8"/>
    <p:sldLayoutId id="2147484756" r:id="rId9"/>
    <p:sldLayoutId id="2147484757" r:id="rId10"/>
    <p:sldLayoutId id="2147484758" r:id="rId11"/>
  </p:sldLayoutIdLst>
  <p:transition/>
  <p:txStyles>
    <p:titleStyle>
      <a:lvl1pPr algn="ctr" rtl="0" fontAlgn="base">
        <a:spcBef>
          <a:spcPct val="0"/>
        </a:spcBef>
        <a:spcAft>
          <a:spcPct val="0"/>
        </a:spcAft>
        <a:defRPr sz="25000">
          <a:solidFill>
            <a:srgbClr val="DFDFDF"/>
          </a:solidFill>
          <a:latin typeface="+mj-lt"/>
          <a:ea typeface="+mj-ea"/>
          <a:cs typeface="+mj-cs"/>
          <a:sym typeface="Copperplate" charset="0"/>
        </a:defRPr>
      </a:lvl1pPr>
      <a:lvl2pPr algn="ctr" rtl="0" fontAlgn="base">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5pPr>
      <a:lvl6pPr marL="1432396" algn="ctr" rtl="0" eaLnBrk="1" fontAlgn="base" hangingPunct="1">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6pPr>
      <a:lvl7pPr marL="2864801" algn="ctr" rtl="0" eaLnBrk="1" fontAlgn="base" hangingPunct="1">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7pPr>
      <a:lvl8pPr marL="4297197" algn="ctr" rtl="0" eaLnBrk="1" fontAlgn="base" hangingPunct="1">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8pPr>
      <a:lvl9pPr marL="5729602" algn="ctr" rtl="0" eaLnBrk="1" fontAlgn="base" hangingPunct="1">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9pPr>
    </p:titleStyle>
    <p:bodyStyle>
      <a:lvl1pPr marL="342900" indent="-342900" algn="ctr" rtl="0" fontAlgn="base">
        <a:spcBef>
          <a:spcPct val="0"/>
        </a:spcBef>
        <a:spcAft>
          <a:spcPct val="0"/>
        </a:spcAft>
        <a:defRPr sz="11100">
          <a:solidFill>
            <a:schemeClr val="tx1"/>
          </a:solidFill>
          <a:latin typeface="+mn-lt"/>
          <a:ea typeface="+mn-ea"/>
          <a:cs typeface="+mn-cs"/>
          <a:sym typeface="Copperplate" charset="0"/>
        </a:defRPr>
      </a:lvl1pPr>
      <a:lvl2pPr marL="742950" indent="-285750" algn="ctr" rtl="0" fontAlgn="base">
        <a:spcBef>
          <a:spcPct val="0"/>
        </a:spcBef>
        <a:spcAft>
          <a:spcPct val="0"/>
        </a:spcAft>
        <a:defRPr sz="11100">
          <a:solidFill>
            <a:schemeClr val="tx1"/>
          </a:solidFill>
          <a:latin typeface="+mn-lt"/>
          <a:ea typeface="+mn-ea"/>
          <a:cs typeface="+mn-cs"/>
          <a:sym typeface="Copperplate" charset="0"/>
        </a:defRPr>
      </a:lvl2pPr>
      <a:lvl3pPr marL="1143000" indent="-228600" algn="ctr" rtl="0" fontAlgn="base">
        <a:spcBef>
          <a:spcPct val="0"/>
        </a:spcBef>
        <a:spcAft>
          <a:spcPct val="0"/>
        </a:spcAft>
        <a:defRPr sz="11100">
          <a:solidFill>
            <a:schemeClr val="tx1"/>
          </a:solidFill>
          <a:latin typeface="+mn-lt"/>
          <a:ea typeface="+mn-ea"/>
          <a:cs typeface="+mn-cs"/>
          <a:sym typeface="Copperplate" charset="0"/>
        </a:defRPr>
      </a:lvl3pPr>
      <a:lvl4pPr marL="1600200" indent="-228600" algn="ctr" rtl="0" fontAlgn="base">
        <a:spcBef>
          <a:spcPct val="0"/>
        </a:spcBef>
        <a:spcAft>
          <a:spcPct val="0"/>
        </a:spcAft>
        <a:defRPr sz="11100">
          <a:solidFill>
            <a:schemeClr val="tx1"/>
          </a:solidFill>
          <a:latin typeface="+mn-lt"/>
          <a:ea typeface="+mn-ea"/>
          <a:cs typeface="+mn-cs"/>
          <a:sym typeface="Copperplate" charset="0"/>
        </a:defRPr>
      </a:lvl4pPr>
      <a:lvl5pPr marL="2057400" indent="-228600" algn="ctr" rtl="0" fontAlgn="base">
        <a:spcBef>
          <a:spcPct val="0"/>
        </a:spcBef>
        <a:spcAft>
          <a:spcPct val="0"/>
        </a:spcAft>
        <a:defRPr sz="11100">
          <a:solidFill>
            <a:schemeClr val="tx1"/>
          </a:solidFill>
          <a:latin typeface="+mn-lt"/>
          <a:ea typeface="+mn-ea"/>
          <a:cs typeface="+mn-cs"/>
          <a:sym typeface="Copperplate" charset="0"/>
        </a:defRPr>
      </a:lvl5pPr>
      <a:lvl6pPr marL="1432396" algn="ctr" rtl="0" eaLnBrk="1" fontAlgn="base" hangingPunct="1">
        <a:spcBef>
          <a:spcPct val="0"/>
        </a:spcBef>
        <a:spcAft>
          <a:spcPct val="0"/>
        </a:spcAft>
        <a:defRPr sz="11100">
          <a:solidFill>
            <a:schemeClr val="tx1"/>
          </a:solidFill>
          <a:latin typeface="+mn-lt"/>
          <a:ea typeface="+mn-ea"/>
          <a:cs typeface="+mn-cs"/>
          <a:sym typeface="Copperplate" charset="0"/>
        </a:defRPr>
      </a:lvl6pPr>
      <a:lvl7pPr marL="2864801" algn="ctr" rtl="0" eaLnBrk="1" fontAlgn="base" hangingPunct="1">
        <a:spcBef>
          <a:spcPct val="0"/>
        </a:spcBef>
        <a:spcAft>
          <a:spcPct val="0"/>
        </a:spcAft>
        <a:defRPr sz="11100">
          <a:solidFill>
            <a:schemeClr val="tx1"/>
          </a:solidFill>
          <a:latin typeface="+mn-lt"/>
          <a:ea typeface="+mn-ea"/>
          <a:cs typeface="+mn-cs"/>
          <a:sym typeface="Copperplate" charset="0"/>
        </a:defRPr>
      </a:lvl7pPr>
      <a:lvl8pPr marL="4297197" algn="ctr" rtl="0" eaLnBrk="1" fontAlgn="base" hangingPunct="1">
        <a:spcBef>
          <a:spcPct val="0"/>
        </a:spcBef>
        <a:spcAft>
          <a:spcPct val="0"/>
        </a:spcAft>
        <a:defRPr sz="11100">
          <a:solidFill>
            <a:schemeClr val="tx1"/>
          </a:solidFill>
          <a:latin typeface="+mn-lt"/>
          <a:ea typeface="+mn-ea"/>
          <a:cs typeface="+mn-cs"/>
          <a:sym typeface="Copperplate" charset="0"/>
        </a:defRPr>
      </a:lvl8pPr>
      <a:lvl9pPr marL="5729602" algn="ctr" rtl="0" eaLnBrk="1" fontAlgn="base" hangingPunct="1">
        <a:spcBef>
          <a:spcPct val="0"/>
        </a:spcBef>
        <a:spcAft>
          <a:spcPct val="0"/>
        </a:spcAft>
        <a:defRPr sz="11100">
          <a:solidFill>
            <a:schemeClr val="tx1"/>
          </a:solidFill>
          <a:latin typeface="+mn-lt"/>
          <a:ea typeface="+mn-ea"/>
          <a:cs typeface="+mn-cs"/>
          <a:sym typeface="Copperplate" charset="0"/>
        </a:defRPr>
      </a:lvl9pPr>
    </p:bodyStyle>
    <p:otherStyle>
      <a:defPPr>
        <a:defRPr lang="en-US"/>
      </a:defPPr>
      <a:lvl1pPr marL="0" algn="l" defTabSz="2864801" rtl="0" eaLnBrk="1" latinLnBrk="0" hangingPunct="1">
        <a:defRPr sz="5800" kern="1200">
          <a:solidFill>
            <a:schemeClr val="tx1"/>
          </a:solidFill>
          <a:latin typeface="+mn-lt"/>
          <a:ea typeface="+mn-ea"/>
          <a:cs typeface="+mn-cs"/>
        </a:defRPr>
      </a:lvl1pPr>
      <a:lvl2pPr marL="1432396" algn="l" defTabSz="2864801" rtl="0" eaLnBrk="1" latinLnBrk="0" hangingPunct="1">
        <a:defRPr sz="5800" kern="1200">
          <a:solidFill>
            <a:schemeClr val="tx1"/>
          </a:solidFill>
          <a:latin typeface="+mn-lt"/>
          <a:ea typeface="+mn-ea"/>
          <a:cs typeface="+mn-cs"/>
        </a:defRPr>
      </a:lvl2pPr>
      <a:lvl3pPr marL="2864801" algn="l" defTabSz="2864801" rtl="0" eaLnBrk="1" latinLnBrk="0" hangingPunct="1">
        <a:defRPr sz="5800" kern="1200">
          <a:solidFill>
            <a:schemeClr val="tx1"/>
          </a:solidFill>
          <a:latin typeface="+mn-lt"/>
          <a:ea typeface="+mn-ea"/>
          <a:cs typeface="+mn-cs"/>
        </a:defRPr>
      </a:lvl3pPr>
      <a:lvl4pPr marL="4297197" algn="l" defTabSz="2864801" rtl="0" eaLnBrk="1" latinLnBrk="0" hangingPunct="1">
        <a:defRPr sz="5800" kern="1200">
          <a:solidFill>
            <a:schemeClr val="tx1"/>
          </a:solidFill>
          <a:latin typeface="+mn-lt"/>
          <a:ea typeface="+mn-ea"/>
          <a:cs typeface="+mn-cs"/>
        </a:defRPr>
      </a:lvl4pPr>
      <a:lvl5pPr marL="5729602" algn="l" defTabSz="2864801" rtl="0" eaLnBrk="1" latinLnBrk="0" hangingPunct="1">
        <a:defRPr sz="5800" kern="1200">
          <a:solidFill>
            <a:schemeClr val="tx1"/>
          </a:solidFill>
          <a:latin typeface="+mn-lt"/>
          <a:ea typeface="+mn-ea"/>
          <a:cs typeface="+mn-cs"/>
        </a:defRPr>
      </a:lvl5pPr>
      <a:lvl6pPr marL="7162011" algn="l" defTabSz="2864801" rtl="0" eaLnBrk="1" latinLnBrk="0" hangingPunct="1">
        <a:defRPr sz="5800" kern="1200">
          <a:solidFill>
            <a:schemeClr val="tx1"/>
          </a:solidFill>
          <a:latin typeface="+mn-lt"/>
          <a:ea typeface="+mn-ea"/>
          <a:cs typeface="+mn-cs"/>
        </a:defRPr>
      </a:lvl6pPr>
      <a:lvl7pPr marL="8594403" algn="l" defTabSz="2864801" rtl="0" eaLnBrk="1" latinLnBrk="0" hangingPunct="1">
        <a:defRPr sz="5800" kern="1200">
          <a:solidFill>
            <a:schemeClr val="tx1"/>
          </a:solidFill>
          <a:latin typeface="+mn-lt"/>
          <a:ea typeface="+mn-ea"/>
          <a:cs typeface="+mn-cs"/>
        </a:defRPr>
      </a:lvl7pPr>
      <a:lvl8pPr marL="10026808" algn="l" defTabSz="2864801" rtl="0" eaLnBrk="1" latinLnBrk="0" hangingPunct="1">
        <a:defRPr sz="5800" kern="1200">
          <a:solidFill>
            <a:schemeClr val="tx1"/>
          </a:solidFill>
          <a:latin typeface="+mn-lt"/>
          <a:ea typeface="+mn-ea"/>
          <a:cs typeface="+mn-cs"/>
        </a:defRPr>
      </a:lvl8pPr>
      <a:lvl9pPr marL="11459209" algn="l" defTabSz="2864801" rtl="0" eaLnBrk="1" latinLnBrk="0" hangingPunct="1">
        <a:defRPr sz="5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bwMode="auto">
          <a:xfrm>
            <a:off x="3571875" y="904875"/>
            <a:ext cx="29432250" cy="6108700"/>
          </a:xfrm>
          <a:prstGeom prst="rect">
            <a:avLst/>
          </a:prstGeom>
          <a:noFill/>
          <a:ln w="12700">
            <a:noFill/>
            <a:miter lim="800000"/>
            <a:headEnd/>
            <a:tailEnd/>
          </a:ln>
          <a:effectLst/>
        </p:spPr>
        <p:txBody>
          <a:bodyPr vert="horz" wrap="square" lIns="159141" tIns="159141" rIns="159141" bIns="159141" numCol="1" anchor="b" anchorCtr="0" compatLnSpc="1">
            <a:prstTxWarp prst="textNoShape">
              <a:avLst/>
            </a:prstTxWarp>
          </a:bodyPr>
          <a:lstStyle/>
          <a:p>
            <a:pPr lvl="0"/>
            <a:r>
              <a:rPr lang="en-US" smtClean="0">
                <a:sym typeface="Copperplate" charset="0"/>
              </a:rPr>
              <a:t>Click to edit Master title style</a:t>
            </a:r>
          </a:p>
        </p:txBody>
      </p:sp>
      <p:sp>
        <p:nvSpPr>
          <p:cNvPr id="8194" name="Line 2"/>
          <p:cNvSpPr>
            <a:spLocks noChangeShapeType="1"/>
          </p:cNvSpPr>
          <p:nvPr/>
        </p:nvSpPr>
        <p:spPr bwMode="auto">
          <a:xfrm>
            <a:off x="4000500" y="7192963"/>
            <a:ext cx="28587700" cy="0"/>
          </a:xfrm>
          <a:prstGeom prst="line">
            <a:avLst/>
          </a:prstGeom>
          <a:noFill/>
          <a:ln w="12700">
            <a:solidFill>
              <a:srgbClr val="A5A59F"/>
            </a:solidFill>
            <a:round/>
            <a:headEnd/>
            <a:tailEnd/>
          </a:ln>
          <a:effectLst>
            <a:outerShdw dist="12699" dir="5400000" algn="ctr" rotWithShape="0">
              <a:schemeClr val="bg2">
                <a:alpha val="81998"/>
              </a:schemeClr>
            </a:outerShdw>
          </a:effectLst>
        </p:spPr>
        <p:txBody>
          <a:bodyPr lIns="286458" tIns="143229" rIns="286458" bIns="143229"/>
          <a:lstStyle/>
          <a:p>
            <a:endParaRPr lang="en-US"/>
          </a:p>
        </p:txBody>
      </p:sp>
    </p:spTree>
  </p:cSld>
  <p:clrMap bg1="lt1" tx1="dk1" bg2="lt2" tx2="dk2" accent1="accent1" accent2="accent2" accent3="accent3" accent4="accent4" accent5="accent5" accent6="accent6" hlink="hlink" folHlink="folHlink"/>
  <p:sldLayoutIdLst>
    <p:sldLayoutId id="2147484759" r:id="rId1"/>
    <p:sldLayoutId id="2147484760" r:id="rId2"/>
    <p:sldLayoutId id="2147484761" r:id="rId3"/>
    <p:sldLayoutId id="2147484762" r:id="rId4"/>
    <p:sldLayoutId id="2147484763" r:id="rId5"/>
    <p:sldLayoutId id="2147484764" r:id="rId6"/>
    <p:sldLayoutId id="2147484765" r:id="rId7"/>
    <p:sldLayoutId id="2147484766" r:id="rId8"/>
    <p:sldLayoutId id="2147484767" r:id="rId9"/>
    <p:sldLayoutId id="2147484768" r:id="rId10"/>
    <p:sldLayoutId id="2147484769" r:id="rId11"/>
  </p:sldLayoutIdLst>
  <p:transition/>
  <p:txStyles>
    <p:titleStyle>
      <a:lvl1pPr algn="ctr" rtl="0" fontAlgn="base">
        <a:spcBef>
          <a:spcPct val="0"/>
        </a:spcBef>
        <a:spcAft>
          <a:spcPct val="0"/>
        </a:spcAft>
        <a:defRPr sz="20100">
          <a:solidFill>
            <a:srgbClr val="000000"/>
          </a:solidFill>
          <a:latin typeface="+mj-lt"/>
          <a:ea typeface="+mj-ea"/>
          <a:cs typeface="+mj-cs"/>
          <a:sym typeface="Copperplate" charset="0"/>
        </a:defRPr>
      </a:lvl1pPr>
      <a:lvl2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5pPr>
      <a:lvl6pPr marL="1432320"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6pPr>
      <a:lvl7pPr marL="2864654"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7pPr>
      <a:lvl8pPr marL="4296979"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8pPr>
      <a:lvl9pPr marL="5729308"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9pPr>
    </p:titleStyle>
    <p:bodyStyle>
      <a:lvl1pPr marL="2784475"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1pPr>
      <a:lvl2pPr marL="4176713"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2pPr>
      <a:lvl3pPr marL="5568950"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3pPr>
      <a:lvl4pPr marL="6961188"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4pPr>
      <a:lvl5pPr marL="8355013"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5pPr>
      <a:lvl6pPr marL="9787573" indent="-1790404"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6pPr>
      <a:lvl7pPr marL="11219893" indent="-1790404"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7pPr>
      <a:lvl8pPr marL="12652227" indent="-1790404"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8pPr>
      <a:lvl9pPr marL="14084570" indent="-1790404"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9pPr>
    </p:bodyStyle>
    <p:otherStyle>
      <a:defPPr>
        <a:defRPr lang="en-US"/>
      </a:defPPr>
      <a:lvl1pPr marL="0" algn="l" defTabSz="2864654" rtl="0" eaLnBrk="1" latinLnBrk="0" hangingPunct="1">
        <a:defRPr sz="5800" kern="1200">
          <a:solidFill>
            <a:schemeClr val="tx1"/>
          </a:solidFill>
          <a:latin typeface="+mn-lt"/>
          <a:ea typeface="+mn-ea"/>
          <a:cs typeface="+mn-cs"/>
        </a:defRPr>
      </a:lvl1pPr>
      <a:lvl2pPr marL="1432320" algn="l" defTabSz="2864654" rtl="0" eaLnBrk="1" latinLnBrk="0" hangingPunct="1">
        <a:defRPr sz="5800" kern="1200">
          <a:solidFill>
            <a:schemeClr val="tx1"/>
          </a:solidFill>
          <a:latin typeface="+mn-lt"/>
          <a:ea typeface="+mn-ea"/>
          <a:cs typeface="+mn-cs"/>
        </a:defRPr>
      </a:lvl2pPr>
      <a:lvl3pPr marL="2864654" algn="l" defTabSz="2864654" rtl="0" eaLnBrk="1" latinLnBrk="0" hangingPunct="1">
        <a:defRPr sz="5800" kern="1200">
          <a:solidFill>
            <a:schemeClr val="tx1"/>
          </a:solidFill>
          <a:latin typeface="+mn-lt"/>
          <a:ea typeface="+mn-ea"/>
          <a:cs typeface="+mn-cs"/>
        </a:defRPr>
      </a:lvl3pPr>
      <a:lvl4pPr marL="4296979" algn="l" defTabSz="2864654" rtl="0" eaLnBrk="1" latinLnBrk="0" hangingPunct="1">
        <a:defRPr sz="5800" kern="1200">
          <a:solidFill>
            <a:schemeClr val="tx1"/>
          </a:solidFill>
          <a:latin typeface="+mn-lt"/>
          <a:ea typeface="+mn-ea"/>
          <a:cs typeface="+mn-cs"/>
        </a:defRPr>
      </a:lvl4pPr>
      <a:lvl5pPr marL="5729308" algn="l" defTabSz="2864654" rtl="0" eaLnBrk="1" latinLnBrk="0" hangingPunct="1">
        <a:defRPr sz="5800" kern="1200">
          <a:solidFill>
            <a:schemeClr val="tx1"/>
          </a:solidFill>
          <a:latin typeface="+mn-lt"/>
          <a:ea typeface="+mn-ea"/>
          <a:cs typeface="+mn-cs"/>
        </a:defRPr>
      </a:lvl5pPr>
      <a:lvl6pPr marL="7161642" algn="l" defTabSz="2864654" rtl="0" eaLnBrk="1" latinLnBrk="0" hangingPunct="1">
        <a:defRPr sz="5800" kern="1200">
          <a:solidFill>
            <a:schemeClr val="tx1"/>
          </a:solidFill>
          <a:latin typeface="+mn-lt"/>
          <a:ea typeface="+mn-ea"/>
          <a:cs typeface="+mn-cs"/>
        </a:defRPr>
      </a:lvl6pPr>
      <a:lvl7pPr marL="8593962" algn="l" defTabSz="2864654" rtl="0" eaLnBrk="1" latinLnBrk="0" hangingPunct="1">
        <a:defRPr sz="5800" kern="1200">
          <a:solidFill>
            <a:schemeClr val="tx1"/>
          </a:solidFill>
          <a:latin typeface="+mn-lt"/>
          <a:ea typeface="+mn-ea"/>
          <a:cs typeface="+mn-cs"/>
        </a:defRPr>
      </a:lvl7pPr>
      <a:lvl8pPr marL="10026295" algn="l" defTabSz="2864654" rtl="0" eaLnBrk="1" latinLnBrk="0" hangingPunct="1">
        <a:defRPr sz="5800" kern="1200">
          <a:solidFill>
            <a:schemeClr val="tx1"/>
          </a:solidFill>
          <a:latin typeface="+mn-lt"/>
          <a:ea typeface="+mn-ea"/>
          <a:cs typeface="+mn-cs"/>
        </a:defRPr>
      </a:lvl8pPr>
      <a:lvl9pPr marL="11458625" algn="l" defTabSz="2864654" rtl="0" eaLnBrk="1" latinLnBrk="0" hangingPunct="1">
        <a:defRPr sz="5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770" r:id="rId1"/>
    <p:sldLayoutId id="2147484771" r:id="rId2"/>
    <p:sldLayoutId id="2147484772" r:id="rId3"/>
    <p:sldLayoutId id="2147484773" r:id="rId4"/>
    <p:sldLayoutId id="2147484774" r:id="rId5"/>
    <p:sldLayoutId id="2147484775" r:id="rId6"/>
    <p:sldLayoutId id="2147484776" r:id="rId7"/>
    <p:sldLayoutId id="2147484777" r:id="rId8"/>
    <p:sldLayoutId id="2147484778" r:id="rId9"/>
    <p:sldLayoutId id="2147484779" r:id="rId10"/>
    <p:sldLayoutId id="2147484780" r:id="rId11"/>
  </p:sldLayoutIdLst>
  <p:transition/>
  <p:txStyles>
    <p:titleStyle>
      <a:lvl1pPr algn="ctr" rtl="0" fontAlgn="base">
        <a:spcBef>
          <a:spcPct val="0"/>
        </a:spcBef>
        <a:spcAft>
          <a:spcPct val="0"/>
        </a:spcAft>
        <a:defRPr sz="20100">
          <a:solidFill>
            <a:srgbClr val="000000"/>
          </a:solidFill>
          <a:latin typeface="+mj-lt"/>
          <a:ea typeface="+mj-ea"/>
          <a:cs typeface="+mj-cs"/>
          <a:sym typeface="Copperplate" charset="0"/>
        </a:defRPr>
      </a:lvl1pPr>
      <a:lvl2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5pPr>
      <a:lvl6pPr marL="1432249"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6pPr>
      <a:lvl7pPr marL="2864507"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7pPr>
      <a:lvl8pPr marL="4296756"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8pPr>
      <a:lvl9pPr marL="5729014"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9pPr>
    </p:titleStyle>
    <p:bodyStyle>
      <a:lvl1pPr marL="2784475"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1pPr>
      <a:lvl2pPr marL="4176713"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2pPr>
      <a:lvl3pPr marL="5568950"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3pPr>
      <a:lvl4pPr marL="6961188"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4pPr>
      <a:lvl5pPr marL="8353425"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5pPr>
      <a:lvl6pPr marL="9787074" indent="-1790310"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6pPr>
      <a:lvl7pPr marL="11219319" indent="-1790310"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7pPr>
      <a:lvl8pPr marL="12651581" indent="-1790310"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8pPr>
      <a:lvl9pPr marL="14083852" indent="-1790310"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9pPr>
    </p:bodyStyle>
    <p:otherStyle>
      <a:defPPr>
        <a:defRPr lang="en-US"/>
      </a:defPPr>
      <a:lvl1pPr marL="0" algn="l" defTabSz="2864507" rtl="0" eaLnBrk="1" latinLnBrk="0" hangingPunct="1">
        <a:defRPr sz="5800" kern="1200">
          <a:solidFill>
            <a:schemeClr val="tx1"/>
          </a:solidFill>
          <a:latin typeface="+mn-lt"/>
          <a:ea typeface="+mn-ea"/>
          <a:cs typeface="+mn-cs"/>
        </a:defRPr>
      </a:lvl1pPr>
      <a:lvl2pPr marL="1432249" algn="l" defTabSz="2864507" rtl="0" eaLnBrk="1" latinLnBrk="0" hangingPunct="1">
        <a:defRPr sz="5800" kern="1200">
          <a:solidFill>
            <a:schemeClr val="tx1"/>
          </a:solidFill>
          <a:latin typeface="+mn-lt"/>
          <a:ea typeface="+mn-ea"/>
          <a:cs typeface="+mn-cs"/>
        </a:defRPr>
      </a:lvl2pPr>
      <a:lvl3pPr marL="2864507" algn="l" defTabSz="2864507" rtl="0" eaLnBrk="1" latinLnBrk="0" hangingPunct="1">
        <a:defRPr sz="5800" kern="1200">
          <a:solidFill>
            <a:schemeClr val="tx1"/>
          </a:solidFill>
          <a:latin typeface="+mn-lt"/>
          <a:ea typeface="+mn-ea"/>
          <a:cs typeface="+mn-cs"/>
        </a:defRPr>
      </a:lvl3pPr>
      <a:lvl4pPr marL="4296756" algn="l" defTabSz="2864507" rtl="0" eaLnBrk="1" latinLnBrk="0" hangingPunct="1">
        <a:defRPr sz="5800" kern="1200">
          <a:solidFill>
            <a:schemeClr val="tx1"/>
          </a:solidFill>
          <a:latin typeface="+mn-lt"/>
          <a:ea typeface="+mn-ea"/>
          <a:cs typeface="+mn-cs"/>
        </a:defRPr>
      </a:lvl4pPr>
      <a:lvl5pPr marL="5729014" algn="l" defTabSz="2864507" rtl="0" eaLnBrk="1" latinLnBrk="0" hangingPunct="1">
        <a:defRPr sz="5800" kern="1200">
          <a:solidFill>
            <a:schemeClr val="tx1"/>
          </a:solidFill>
          <a:latin typeface="+mn-lt"/>
          <a:ea typeface="+mn-ea"/>
          <a:cs typeface="+mn-cs"/>
        </a:defRPr>
      </a:lvl5pPr>
      <a:lvl6pPr marL="7161272" algn="l" defTabSz="2864507" rtl="0" eaLnBrk="1" latinLnBrk="0" hangingPunct="1">
        <a:defRPr sz="5800" kern="1200">
          <a:solidFill>
            <a:schemeClr val="tx1"/>
          </a:solidFill>
          <a:latin typeface="+mn-lt"/>
          <a:ea typeface="+mn-ea"/>
          <a:cs typeface="+mn-cs"/>
        </a:defRPr>
      </a:lvl6pPr>
      <a:lvl7pPr marL="8593521" algn="l" defTabSz="2864507" rtl="0" eaLnBrk="1" latinLnBrk="0" hangingPunct="1">
        <a:defRPr sz="5800" kern="1200">
          <a:solidFill>
            <a:schemeClr val="tx1"/>
          </a:solidFill>
          <a:latin typeface="+mn-lt"/>
          <a:ea typeface="+mn-ea"/>
          <a:cs typeface="+mn-cs"/>
        </a:defRPr>
      </a:lvl7pPr>
      <a:lvl8pPr marL="10025783" algn="l" defTabSz="2864507" rtl="0" eaLnBrk="1" latinLnBrk="0" hangingPunct="1">
        <a:defRPr sz="5800" kern="1200">
          <a:solidFill>
            <a:schemeClr val="tx1"/>
          </a:solidFill>
          <a:latin typeface="+mn-lt"/>
          <a:ea typeface="+mn-ea"/>
          <a:cs typeface="+mn-cs"/>
        </a:defRPr>
      </a:lvl8pPr>
      <a:lvl9pPr marL="11458036" algn="l" defTabSz="2864507" rtl="0" eaLnBrk="1" latinLnBrk="0" hangingPunct="1">
        <a:defRPr sz="5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47106" name="Rectangle 1"/>
          <p:cNvSpPr>
            <a:spLocks noGrp="1" noChangeArrowheads="1"/>
          </p:cNvSpPr>
          <p:nvPr>
            <p:ph type="title"/>
          </p:nvPr>
        </p:nvSpPr>
        <p:spPr bwMode="auto">
          <a:xfrm>
            <a:off x="3571875" y="904875"/>
            <a:ext cx="29432250" cy="6108700"/>
          </a:xfrm>
          <a:prstGeom prst="rect">
            <a:avLst/>
          </a:prstGeom>
          <a:noFill/>
          <a:ln w="12700">
            <a:noFill/>
            <a:miter lim="800000"/>
            <a:headEnd/>
            <a:tailEnd/>
          </a:ln>
          <a:effectLst/>
        </p:spPr>
        <p:txBody>
          <a:bodyPr vert="horz" wrap="square" lIns="159123" tIns="159123" rIns="159123" bIns="159123" numCol="1" anchor="b" anchorCtr="0" compatLnSpc="1">
            <a:prstTxWarp prst="textNoShape">
              <a:avLst/>
            </a:prstTxWarp>
          </a:bodyPr>
          <a:lstStyle/>
          <a:p>
            <a:pPr lvl="0"/>
            <a:r>
              <a:rPr lang="en-US" smtClean="0">
                <a:sym typeface="Copperplate" charset="0"/>
              </a:rPr>
              <a:t>Click to edit Master title style</a:t>
            </a:r>
          </a:p>
        </p:txBody>
      </p:sp>
      <p:sp>
        <p:nvSpPr>
          <p:cNvPr id="47107" name="Rectangle 2"/>
          <p:cNvSpPr>
            <a:spLocks noGrp="1" noChangeArrowheads="1"/>
          </p:cNvSpPr>
          <p:nvPr>
            <p:ph type="body" idx="1"/>
          </p:nvPr>
        </p:nvSpPr>
        <p:spPr bwMode="auto">
          <a:xfrm>
            <a:off x="3571875" y="9320213"/>
            <a:ext cx="14181138" cy="22396450"/>
          </a:xfrm>
          <a:prstGeom prst="rect">
            <a:avLst/>
          </a:prstGeom>
          <a:noFill/>
          <a:ln w="12700">
            <a:noFill/>
            <a:miter lim="800000"/>
            <a:headEnd/>
            <a:tailEnd/>
          </a:ln>
          <a:effectLst/>
        </p:spPr>
        <p:txBody>
          <a:bodyPr vert="horz" wrap="square" lIns="159123" tIns="159123" rIns="159123" bIns="159123"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
        <p:nvSpPr>
          <p:cNvPr id="10243" name="Line 3"/>
          <p:cNvSpPr>
            <a:spLocks noChangeShapeType="1"/>
          </p:cNvSpPr>
          <p:nvPr/>
        </p:nvSpPr>
        <p:spPr bwMode="auto">
          <a:xfrm>
            <a:off x="4000500" y="7192963"/>
            <a:ext cx="28587700" cy="0"/>
          </a:xfrm>
          <a:prstGeom prst="line">
            <a:avLst/>
          </a:prstGeom>
          <a:noFill/>
          <a:ln w="12700">
            <a:solidFill>
              <a:srgbClr val="A5A59F"/>
            </a:solidFill>
            <a:round/>
            <a:headEnd/>
            <a:tailEnd/>
          </a:ln>
          <a:effectLst>
            <a:outerShdw dist="12699" dir="5400000" algn="ctr" rotWithShape="0">
              <a:schemeClr val="bg2">
                <a:alpha val="81998"/>
              </a:schemeClr>
            </a:outerShdw>
          </a:effectLst>
        </p:spPr>
        <p:txBody>
          <a:bodyPr lIns="286431" tIns="143216" rIns="286431" bIns="143216"/>
          <a:lstStyle/>
          <a:p>
            <a:endParaRPr lang="en-US"/>
          </a:p>
        </p:txBody>
      </p:sp>
    </p:spTree>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Lst>
  <p:transition/>
  <p:txStyles>
    <p:titleStyle>
      <a:lvl1pPr algn="ctr" rtl="0" fontAlgn="base">
        <a:spcBef>
          <a:spcPct val="0"/>
        </a:spcBef>
        <a:spcAft>
          <a:spcPct val="0"/>
        </a:spcAft>
        <a:defRPr sz="20100">
          <a:solidFill>
            <a:srgbClr val="000000"/>
          </a:solidFill>
          <a:latin typeface="+mj-lt"/>
          <a:ea typeface="+mj-ea"/>
          <a:cs typeface="+mj-cs"/>
          <a:sym typeface="Copperplate" charset="0"/>
        </a:defRPr>
      </a:lvl1pPr>
      <a:lvl2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5pPr>
      <a:lvl6pPr marL="1432173"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6pPr>
      <a:lvl7pPr marL="2864360"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7pPr>
      <a:lvl8pPr marL="4296533"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8pPr>
      <a:lvl9pPr marL="5728720"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9pPr>
    </p:titleStyle>
    <p:bodyStyle>
      <a:lvl1pPr marL="2481263"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1pPr>
      <a:lvl2pPr marL="3873500"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2pPr>
      <a:lvl3pPr marL="5265738"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3pPr>
      <a:lvl4pPr marL="6657975"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4pPr>
      <a:lvl5pPr marL="8050213"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5pPr>
      <a:lvl6pPr marL="9483225" indent="-1646011"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6pPr>
      <a:lvl7pPr marL="10915402" indent="-1646011"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7pPr>
      <a:lvl8pPr marL="12347584" indent="-1646011"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8pPr>
      <a:lvl9pPr marL="13779766" indent="-1646011"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9pPr>
    </p:bodyStyle>
    <p:otherStyle>
      <a:defPPr>
        <a:defRPr lang="en-US"/>
      </a:defPPr>
      <a:lvl1pPr marL="0" algn="l" defTabSz="2864360" rtl="0" eaLnBrk="1" latinLnBrk="0" hangingPunct="1">
        <a:defRPr sz="5800" kern="1200">
          <a:solidFill>
            <a:schemeClr val="tx1"/>
          </a:solidFill>
          <a:latin typeface="+mn-lt"/>
          <a:ea typeface="+mn-ea"/>
          <a:cs typeface="+mn-cs"/>
        </a:defRPr>
      </a:lvl1pPr>
      <a:lvl2pPr marL="1432173" algn="l" defTabSz="2864360" rtl="0" eaLnBrk="1" latinLnBrk="0" hangingPunct="1">
        <a:defRPr sz="5800" kern="1200">
          <a:solidFill>
            <a:schemeClr val="tx1"/>
          </a:solidFill>
          <a:latin typeface="+mn-lt"/>
          <a:ea typeface="+mn-ea"/>
          <a:cs typeface="+mn-cs"/>
        </a:defRPr>
      </a:lvl2pPr>
      <a:lvl3pPr marL="2864360" algn="l" defTabSz="2864360" rtl="0" eaLnBrk="1" latinLnBrk="0" hangingPunct="1">
        <a:defRPr sz="5800" kern="1200">
          <a:solidFill>
            <a:schemeClr val="tx1"/>
          </a:solidFill>
          <a:latin typeface="+mn-lt"/>
          <a:ea typeface="+mn-ea"/>
          <a:cs typeface="+mn-cs"/>
        </a:defRPr>
      </a:lvl3pPr>
      <a:lvl4pPr marL="4296533" algn="l" defTabSz="2864360" rtl="0" eaLnBrk="1" latinLnBrk="0" hangingPunct="1">
        <a:defRPr sz="5800" kern="1200">
          <a:solidFill>
            <a:schemeClr val="tx1"/>
          </a:solidFill>
          <a:latin typeface="+mn-lt"/>
          <a:ea typeface="+mn-ea"/>
          <a:cs typeface="+mn-cs"/>
        </a:defRPr>
      </a:lvl4pPr>
      <a:lvl5pPr marL="5728720" algn="l" defTabSz="2864360" rtl="0" eaLnBrk="1" latinLnBrk="0" hangingPunct="1">
        <a:defRPr sz="5800" kern="1200">
          <a:solidFill>
            <a:schemeClr val="tx1"/>
          </a:solidFill>
          <a:latin typeface="+mn-lt"/>
          <a:ea typeface="+mn-ea"/>
          <a:cs typeface="+mn-cs"/>
        </a:defRPr>
      </a:lvl5pPr>
      <a:lvl6pPr marL="7160902" algn="l" defTabSz="2864360" rtl="0" eaLnBrk="1" latinLnBrk="0" hangingPunct="1">
        <a:defRPr sz="5800" kern="1200">
          <a:solidFill>
            <a:schemeClr val="tx1"/>
          </a:solidFill>
          <a:latin typeface="+mn-lt"/>
          <a:ea typeface="+mn-ea"/>
          <a:cs typeface="+mn-cs"/>
        </a:defRPr>
      </a:lvl6pPr>
      <a:lvl7pPr marL="8593084" algn="l" defTabSz="2864360" rtl="0" eaLnBrk="1" latinLnBrk="0" hangingPunct="1">
        <a:defRPr sz="5800" kern="1200">
          <a:solidFill>
            <a:schemeClr val="tx1"/>
          </a:solidFill>
          <a:latin typeface="+mn-lt"/>
          <a:ea typeface="+mn-ea"/>
          <a:cs typeface="+mn-cs"/>
        </a:defRPr>
      </a:lvl7pPr>
      <a:lvl8pPr marL="10025270" algn="l" defTabSz="2864360" rtl="0" eaLnBrk="1" latinLnBrk="0" hangingPunct="1">
        <a:defRPr sz="5800" kern="1200">
          <a:solidFill>
            <a:schemeClr val="tx1"/>
          </a:solidFill>
          <a:latin typeface="+mn-lt"/>
          <a:ea typeface="+mn-ea"/>
          <a:cs typeface="+mn-cs"/>
        </a:defRPr>
      </a:lvl8pPr>
      <a:lvl9pPr marL="11457452" algn="l" defTabSz="2864360" rtl="0" eaLnBrk="1" latinLnBrk="0" hangingPunct="1">
        <a:defRPr sz="5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bwMode="auto">
          <a:xfrm>
            <a:off x="3571875" y="904875"/>
            <a:ext cx="29432250" cy="6108700"/>
          </a:xfrm>
          <a:prstGeom prst="rect">
            <a:avLst/>
          </a:prstGeom>
          <a:noFill/>
          <a:ln w="12700">
            <a:noFill/>
            <a:miter lim="800000"/>
            <a:headEnd/>
            <a:tailEnd/>
          </a:ln>
          <a:effectLst/>
        </p:spPr>
        <p:txBody>
          <a:bodyPr vert="horz" wrap="square" lIns="159114" tIns="159114" rIns="159114" bIns="159114" numCol="1" anchor="b" anchorCtr="0" compatLnSpc="1">
            <a:prstTxWarp prst="textNoShape">
              <a:avLst/>
            </a:prstTxWarp>
          </a:bodyPr>
          <a:lstStyle/>
          <a:p>
            <a:pPr lvl="0"/>
            <a:r>
              <a:rPr lang="en-US" smtClean="0">
                <a:sym typeface="Copperplate" charset="0"/>
              </a:rPr>
              <a:t>Click to edit Master title style</a:t>
            </a:r>
          </a:p>
        </p:txBody>
      </p:sp>
      <p:sp>
        <p:nvSpPr>
          <p:cNvPr id="48131" name="Rectangle 2"/>
          <p:cNvSpPr>
            <a:spLocks noGrp="1" noChangeArrowheads="1"/>
          </p:cNvSpPr>
          <p:nvPr>
            <p:ph type="body" idx="1"/>
          </p:nvPr>
        </p:nvSpPr>
        <p:spPr bwMode="auto">
          <a:xfrm>
            <a:off x="3571875" y="9320213"/>
            <a:ext cx="29432250" cy="22396450"/>
          </a:xfrm>
          <a:prstGeom prst="rect">
            <a:avLst/>
          </a:prstGeom>
          <a:noFill/>
          <a:ln w="12700">
            <a:noFill/>
            <a:miter lim="800000"/>
            <a:headEnd/>
            <a:tailEnd/>
          </a:ln>
          <a:effectLst/>
        </p:spPr>
        <p:txBody>
          <a:bodyPr vert="horz" wrap="square" lIns="159114" tIns="159114" rIns="159114" bIns="159114" numCol="1" anchor="t"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
        <p:nvSpPr>
          <p:cNvPr id="11267" name="Line 3"/>
          <p:cNvSpPr>
            <a:spLocks noChangeShapeType="1"/>
          </p:cNvSpPr>
          <p:nvPr/>
        </p:nvSpPr>
        <p:spPr bwMode="auto">
          <a:xfrm>
            <a:off x="4000500" y="7192963"/>
            <a:ext cx="28587700" cy="0"/>
          </a:xfrm>
          <a:prstGeom prst="line">
            <a:avLst/>
          </a:prstGeom>
          <a:noFill/>
          <a:ln w="12700">
            <a:solidFill>
              <a:srgbClr val="A5A59F"/>
            </a:solidFill>
            <a:round/>
            <a:headEnd/>
            <a:tailEnd/>
          </a:ln>
          <a:effectLst>
            <a:outerShdw dist="12699" dir="5400000" algn="ctr" rotWithShape="0">
              <a:schemeClr val="bg2">
                <a:alpha val="81998"/>
              </a:schemeClr>
            </a:outerShdw>
          </a:effectLst>
        </p:spPr>
        <p:txBody>
          <a:bodyPr lIns="286418" tIns="143207" rIns="286418" bIns="143207"/>
          <a:lstStyle/>
          <a:p>
            <a:endParaRPr lang="en-US"/>
          </a:p>
        </p:txBody>
      </p:sp>
    </p:spTree>
  </p:cSld>
  <p:clrMap bg1="lt1" tx1="dk1" bg2="lt2" tx2="dk2" accent1="accent1" accent2="accent2" accent3="accent3" accent4="accent4" accent5="accent5" accent6="accent6" hlink="hlink" folHlink="folHlink"/>
  <p:sldLayoutIdLst>
    <p:sldLayoutId id="2147484792" r:id="rId1"/>
    <p:sldLayoutId id="2147484793" r:id="rId2"/>
    <p:sldLayoutId id="2147484794" r:id="rId3"/>
    <p:sldLayoutId id="2147484795" r:id="rId4"/>
    <p:sldLayoutId id="2147484796" r:id="rId5"/>
    <p:sldLayoutId id="2147484797" r:id="rId6"/>
    <p:sldLayoutId id="2147484798" r:id="rId7"/>
    <p:sldLayoutId id="2147484799" r:id="rId8"/>
    <p:sldLayoutId id="2147484800" r:id="rId9"/>
    <p:sldLayoutId id="2147484801" r:id="rId10"/>
    <p:sldLayoutId id="2147484802" r:id="rId11"/>
  </p:sldLayoutIdLst>
  <p:transition/>
  <p:txStyles>
    <p:titleStyle>
      <a:lvl1pPr algn="ctr" rtl="0" fontAlgn="base">
        <a:spcBef>
          <a:spcPct val="0"/>
        </a:spcBef>
        <a:spcAft>
          <a:spcPct val="0"/>
        </a:spcAft>
        <a:defRPr sz="20100">
          <a:solidFill>
            <a:srgbClr val="000000"/>
          </a:solidFill>
          <a:latin typeface="+mj-lt"/>
          <a:ea typeface="+mj-ea"/>
          <a:cs typeface="+mj-cs"/>
          <a:sym typeface="Copperplate" charset="0"/>
        </a:defRPr>
      </a:lvl1pPr>
      <a:lvl2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5pPr>
      <a:lvl6pPr marL="1432102"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6pPr>
      <a:lvl7pPr marL="2864213"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7pPr>
      <a:lvl8pPr marL="4296310"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8pPr>
      <a:lvl9pPr marL="5728430"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9pPr>
    </p:titleStyle>
    <p:bodyStyle>
      <a:lvl1pPr marL="2481263"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1pPr>
      <a:lvl2pPr marL="3873500"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2pPr>
      <a:lvl3pPr marL="5265738"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3pPr>
      <a:lvl4pPr marL="6657975"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4pPr>
      <a:lvl5pPr marL="8050213"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5pPr>
      <a:lvl6pPr marL="9482739" indent="-1645927"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6pPr>
      <a:lvl7pPr marL="10914841" indent="-1645927"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7pPr>
      <a:lvl8pPr marL="12346951" indent="-1645927"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8pPr>
      <a:lvl9pPr marL="13779062" indent="-1645927"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9pPr>
    </p:bodyStyle>
    <p:otherStyle>
      <a:defPPr>
        <a:defRPr lang="en-US"/>
      </a:defPPr>
      <a:lvl1pPr marL="0" algn="l" defTabSz="2864213" rtl="0" eaLnBrk="1" latinLnBrk="0" hangingPunct="1">
        <a:defRPr sz="5800" kern="1200">
          <a:solidFill>
            <a:schemeClr val="tx1"/>
          </a:solidFill>
          <a:latin typeface="+mn-lt"/>
          <a:ea typeface="+mn-ea"/>
          <a:cs typeface="+mn-cs"/>
        </a:defRPr>
      </a:lvl1pPr>
      <a:lvl2pPr marL="1432102" algn="l" defTabSz="2864213" rtl="0" eaLnBrk="1" latinLnBrk="0" hangingPunct="1">
        <a:defRPr sz="5800" kern="1200">
          <a:solidFill>
            <a:schemeClr val="tx1"/>
          </a:solidFill>
          <a:latin typeface="+mn-lt"/>
          <a:ea typeface="+mn-ea"/>
          <a:cs typeface="+mn-cs"/>
        </a:defRPr>
      </a:lvl2pPr>
      <a:lvl3pPr marL="2864213" algn="l" defTabSz="2864213" rtl="0" eaLnBrk="1" latinLnBrk="0" hangingPunct="1">
        <a:defRPr sz="5800" kern="1200">
          <a:solidFill>
            <a:schemeClr val="tx1"/>
          </a:solidFill>
          <a:latin typeface="+mn-lt"/>
          <a:ea typeface="+mn-ea"/>
          <a:cs typeface="+mn-cs"/>
        </a:defRPr>
      </a:lvl3pPr>
      <a:lvl4pPr marL="4296310" algn="l" defTabSz="2864213" rtl="0" eaLnBrk="1" latinLnBrk="0" hangingPunct="1">
        <a:defRPr sz="5800" kern="1200">
          <a:solidFill>
            <a:schemeClr val="tx1"/>
          </a:solidFill>
          <a:latin typeface="+mn-lt"/>
          <a:ea typeface="+mn-ea"/>
          <a:cs typeface="+mn-cs"/>
        </a:defRPr>
      </a:lvl4pPr>
      <a:lvl5pPr marL="5728430" algn="l" defTabSz="2864213" rtl="0" eaLnBrk="1" latinLnBrk="0" hangingPunct="1">
        <a:defRPr sz="5800" kern="1200">
          <a:solidFill>
            <a:schemeClr val="tx1"/>
          </a:solidFill>
          <a:latin typeface="+mn-lt"/>
          <a:ea typeface="+mn-ea"/>
          <a:cs typeface="+mn-cs"/>
        </a:defRPr>
      </a:lvl5pPr>
      <a:lvl6pPr marL="7160536" algn="l" defTabSz="2864213" rtl="0" eaLnBrk="1" latinLnBrk="0" hangingPunct="1">
        <a:defRPr sz="5800" kern="1200">
          <a:solidFill>
            <a:schemeClr val="tx1"/>
          </a:solidFill>
          <a:latin typeface="+mn-lt"/>
          <a:ea typeface="+mn-ea"/>
          <a:cs typeface="+mn-cs"/>
        </a:defRPr>
      </a:lvl6pPr>
      <a:lvl7pPr marL="8592643" algn="l" defTabSz="2864213" rtl="0" eaLnBrk="1" latinLnBrk="0" hangingPunct="1">
        <a:defRPr sz="5800" kern="1200">
          <a:solidFill>
            <a:schemeClr val="tx1"/>
          </a:solidFill>
          <a:latin typeface="+mn-lt"/>
          <a:ea typeface="+mn-ea"/>
          <a:cs typeface="+mn-cs"/>
        </a:defRPr>
      </a:lvl7pPr>
      <a:lvl8pPr marL="10024758" algn="l" defTabSz="2864213" rtl="0" eaLnBrk="1" latinLnBrk="0" hangingPunct="1">
        <a:defRPr sz="5800" kern="1200">
          <a:solidFill>
            <a:schemeClr val="tx1"/>
          </a:solidFill>
          <a:latin typeface="+mn-lt"/>
          <a:ea typeface="+mn-ea"/>
          <a:cs typeface="+mn-cs"/>
        </a:defRPr>
      </a:lvl8pPr>
      <a:lvl9pPr marL="11456864" algn="l" defTabSz="2864213" rtl="0" eaLnBrk="1" latinLnBrk="0" hangingPunct="1">
        <a:defRPr sz="5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49154" name="Rectangle 1"/>
          <p:cNvSpPr>
            <a:spLocks noGrp="1" noChangeArrowheads="1"/>
          </p:cNvSpPr>
          <p:nvPr>
            <p:ph type="title"/>
          </p:nvPr>
        </p:nvSpPr>
        <p:spPr bwMode="auto">
          <a:xfrm>
            <a:off x="3571875" y="904875"/>
            <a:ext cx="29432250" cy="6108700"/>
          </a:xfrm>
          <a:prstGeom prst="rect">
            <a:avLst/>
          </a:prstGeom>
          <a:noFill/>
          <a:ln w="12700">
            <a:noFill/>
            <a:miter lim="800000"/>
            <a:headEnd/>
            <a:tailEnd/>
          </a:ln>
          <a:effectLst/>
        </p:spPr>
        <p:txBody>
          <a:bodyPr vert="horz" wrap="square" lIns="159105" tIns="159105" rIns="159105" bIns="159105" numCol="1" anchor="b" anchorCtr="0" compatLnSpc="1">
            <a:prstTxWarp prst="textNoShape">
              <a:avLst/>
            </a:prstTxWarp>
          </a:bodyPr>
          <a:lstStyle/>
          <a:p>
            <a:pPr lvl="0"/>
            <a:r>
              <a:rPr lang="en-US" smtClean="0">
                <a:sym typeface="Copperplate" charset="0"/>
              </a:rPr>
              <a:t>Click to edit Master title style</a:t>
            </a:r>
          </a:p>
        </p:txBody>
      </p:sp>
      <p:sp>
        <p:nvSpPr>
          <p:cNvPr id="49155" name="Rectangle 2"/>
          <p:cNvSpPr>
            <a:spLocks noGrp="1" noChangeArrowheads="1"/>
          </p:cNvSpPr>
          <p:nvPr>
            <p:ph type="body" idx="1"/>
          </p:nvPr>
        </p:nvSpPr>
        <p:spPr bwMode="auto">
          <a:xfrm>
            <a:off x="3571875" y="9320213"/>
            <a:ext cx="14181138" cy="22396450"/>
          </a:xfrm>
          <a:prstGeom prst="rect">
            <a:avLst/>
          </a:prstGeom>
          <a:noFill/>
          <a:ln w="12700">
            <a:noFill/>
            <a:miter lim="800000"/>
            <a:headEnd/>
            <a:tailEnd/>
          </a:ln>
          <a:effectLst/>
        </p:spPr>
        <p:txBody>
          <a:bodyPr vert="horz" wrap="square" lIns="159105" tIns="159105" rIns="159105" bIns="159105"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
        <p:nvSpPr>
          <p:cNvPr id="12291" name="Line 3"/>
          <p:cNvSpPr>
            <a:spLocks noChangeShapeType="1"/>
          </p:cNvSpPr>
          <p:nvPr/>
        </p:nvSpPr>
        <p:spPr bwMode="auto">
          <a:xfrm>
            <a:off x="4000500" y="7192963"/>
            <a:ext cx="28587700" cy="0"/>
          </a:xfrm>
          <a:prstGeom prst="line">
            <a:avLst/>
          </a:prstGeom>
          <a:noFill/>
          <a:ln w="12700">
            <a:solidFill>
              <a:srgbClr val="A5A59F"/>
            </a:solidFill>
            <a:round/>
            <a:headEnd/>
            <a:tailEnd/>
          </a:ln>
          <a:effectLst>
            <a:outerShdw dist="12699" dir="5400000" algn="ctr" rotWithShape="0">
              <a:schemeClr val="bg2">
                <a:alpha val="81998"/>
              </a:schemeClr>
            </a:outerShdw>
          </a:effectLst>
        </p:spPr>
        <p:txBody>
          <a:bodyPr lIns="286404" tIns="143198" rIns="286404" bIns="143198"/>
          <a:lstStyle/>
          <a:p>
            <a:endParaRPr lang="en-US"/>
          </a:p>
        </p:txBody>
      </p:sp>
    </p:spTree>
  </p:cSld>
  <p:clrMap bg1="lt1" tx1="dk1" bg2="lt2" tx2="dk2" accent1="accent1" accent2="accent2" accent3="accent3" accent4="accent4" accent5="accent5" accent6="accent6" hlink="hlink" folHlink="folHlink"/>
  <p:sldLayoutIdLst>
    <p:sldLayoutId id="2147484803" r:id="rId1"/>
    <p:sldLayoutId id="2147484804" r:id="rId2"/>
    <p:sldLayoutId id="2147484805" r:id="rId3"/>
    <p:sldLayoutId id="2147484806" r:id="rId4"/>
    <p:sldLayoutId id="2147484807" r:id="rId5"/>
    <p:sldLayoutId id="2147484808" r:id="rId6"/>
    <p:sldLayoutId id="2147484809" r:id="rId7"/>
    <p:sldLayoutId id="2147484810" r:id="rId8"/>
    <p:sldLayoutId id="2147484811" r:id="rId9"/>
    <p:sldLayoutId id="2147484812" r:id="rId10"/>
    <p:sldLayoutId id="2147484813" r:id="rId11"/>
  </p:sldLayoutIdLst>
  <p:transition/>
  <p:txStyles>
    <p:titleStyle>
      <a:lvl1pPr algn="ctr" rtl="0" fontAlgn="base">
        <a:spcBef>
          <a:spcPct val="0"/>
        </a:spcBef>
        <a:spcAft>
          <a:spcPct val="0"/>
        </a:spcAft>
        <a:defRPr sz="20100">
          <a:solidFill>
            <a:srgbClr val="000000"/>
          </a:solidFill>
          <a:latin typeface="+mj-lt"/>
          <a:ea typeface="+mj-ea"/>
          <a:cs typeface="+mj-cs"/>
          <a:sym typeface="Copperplate" charset="0"/>
        </a:defRPr>
      </a:lvl1pPr>
      <a:lvl2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5pPr>
      <a:lvl6pPr marL="1432026"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6pPr>
      <a:lvl7pPr marL="2864066"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7pPr>
      <a:lvl8pPr marL="4296092"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8pPr>
      <a:lvl9pPr marL="5728136"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9pPr>
    </p:titleStyle>
    <p:bodyStyle>
      <a:lvl1pPr marL="2479675"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1pPr>
      <a:lvl2pPr marL="3871913"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2pPr>
      <a:lvl3pPr marL="5264150"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3pPr>
      <a:lvl4pPr marL="6657975"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4pPr>
      <a:lvl5pPr marL="8050213"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5pPr>
      <a:lvl6pPr marL="9482253" indent="-1645842"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6pPr>
      <a:lvl7pPr marL="10914284" indent="-1645842"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7pPr>
      <a:lvl8pPr marL="12346319" indent="-1645842"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8pPr>
      <a:lvl9pPr marL="13778358" indent="-1645842"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9pPr>
    </p:bodyStyle>
    <p:otherStyle>
      <a:defPPr>
        <a:defRPr lang="en-US"/>
      </a:defPPr>
      <a:lvl1pPr marL="0" algn="l" defTabSz="2864066" rtl="0" eaLnBrk="1" latinLnBrk="0" hangingPunct="1">
        <a:defRPr sz="5800" kern="1200">
          <a:solidFill>
            <a:schemeClr val="tx1"/>
          </a:solidFill>
          <a:latin typeface="+mn-lt"/>
          <a:ea typeface="+mn-ea"/>
          <a:cs typeface="+mn-cs"/>
        </a:defRPr>
      </a:lvl1pPr>
      <a:lvl2pPr marL="1432026" algn="l" defTabSz="2864066" rtl="0" eaLnBrk="1" latinLnBrk="0" hangingPunct="1">
        <a:defRPr sz="5800" kern="1200">
          <a:solidFill>
            <a:schemeClr val="tx1"/>
          </a:solidFill>
          <a:latin typeface="+mn-lt"/>
          <a:ea typeface="+mn-ea"/>
          <a:cs typeface="+mn-cs"/>
        </a:defRPr>
      </a:lvl2pPr>
      <a:lvl3pPr marL="2864066" algn="l" defTabSz="2864066" rtl="0" eaLnBrk="1" latinLnBrk="0" hangingPunct="1">
        <a:defRPr sz="5800" kern="1200">
          <a:solidFill>
            <a:schemeClr val="tx1"/>
          </a:solidFill>
          <a:latin typeface="+mn-lt"/>
          <a:ea typeface="+mn-ea"/>
          <a:cs typeface="+mn-cs"/>
        </a:defRPr>
      </a:lvl3pPr>
      <a:lvl4pPr marL="4296092" algn="l" defTabSz="2864066" rtl="0" eaLnBrk="1" latinLnBrk="0" hangingPunct="1">
        <a:defRPr sz="5800" kern="1200">
          <a:solidFill>
            <a:schemeClr val="tx1"/>
          </a:solidFill>
          <a:latin typeface="+mn-lt"/>
          <a:ea typeface="+mn-ea"/>
          <a:cs typeface="+mn-cs"/>
        </a:defRPr>
      </a:lvl4pPr>
      <a:lvl5pPr marL="5728136" algn="l" defTabSz="2864066" rtl="0" eaLnBrk="1" latinLnBrk="0" hangingPunct="1">
        <a:defRPr sz="5800" kern="1200">
          <a:solidFill>
            <a:schemeClr val="tx1"/>
          </a:solidFill>
          <a:latin typeface="+mn-lt"/>
          <a:ea typeface="+mn-ea"/>
          <a:cs typeface="+mn-cs"/>
        </a:defRPr>
      </a:lvl5pPr>
      <a:lvl6pPr marL="7160171" algn="l" defTabSz="2864066" rtl="0" eaLnBrk="1" latinLnBrk="0" hangingPunct="1">
        <a:defRPr sz="5800" kern="1200">
          <a:solidFill>
            <a:schemeClr val="tx1"/>
          </a:solidFill>
          <a:latin typeface="+mn-lt"/>
          <a:ea typeface="+mn-ea"/>
          <a:cs typeface="+mn-cs"/>
        </a:defRPr>
      </a:lvl6pPr>
      <a:lvl7pPr marL="8592201" algn="l" defTabSz="2864066" rtl="0" eaLnBrk="1" latinLnBrk="0" hangingPunct="1">
        <a:defRPr sz="5800" kern="1200">
          <a:solidFill>
            <a:schemeClr val="tx1"/>
          </a:solidFill>
          <a:latin typeface="+mn-lt"/>
          <a:ea typeface="+mn-ea"/>
          <a:cs typeface="+mn-cs"/>
        </a:defRPr>
      </a:lvl7pPr>
      <a:lvl8pPr marL="10024245" algn="l" defTabSz="2864066" rtl="0" eaLnBrk="1" latinLnBrk="0" hangingPunct="1">
        <a:defRPr sz="5800" kern="1200">
          <a:solidFill>
            <a:schemeClr val="tx1"/>
          </a:solidFill>
          <a:latin typeface="+mn-lt"/>
          <a:ea typeface="+mn-ea"/>
          <a:cs typeface="+mn-cs"/>
        </a:defRPr>
      </a:lvl8pPr>
      <a:lvl9pPr marL="11456280" algn="l" defTabSz="2864066" rtl="0" eaLnBrk="1" latinLnBrk="0" hangingPunct="1">
        <a:defRPr sz="5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bwMode="auto">
          <a:xfrm>
            <a:off x="2249488" y="27779663"/>
            <a:ext cx="17860962" cy="5837237"/>
          </a:xfrm>
          <a:prstGeom prst="rect">
            <a:avLst/>
          </a:prstGeom>
          <a:noFill/>
          <a:ln w="12700">
            <a:noFill/>
            <a:miter lim="800000"/>
            <a:headEnd/>
            <a:tailEnd/>
          </a:ln>
          <a:effectLst/>
        </p:spPr>
        <p:txBody>
          <a:bodyPr vert="horz" wrap="square" lIns="159096" tIns="159096" rIns="159096" bIns="159096" numCol="1" anchor="t" anchorCtr="0" compatLnSpc="1">
            <a:prstTxWarp prst="textNoShape">
              <a:avLst/>
            </a:prstTxWarp>
          </a:bodyPr>
          <a:lstStyle/>
          <a:p>
            <a:pPr lvl="0"/>
            <a:r>
              <a:rPr lang="en-US" smtClean="0">
                <a:sym typeface="Copperplate" charset="0"/>
              </a:rPr>
              <a:t>Click to edit Master title style</a:t>
            </a:r>
          </a:p>
        </p:txBody>
      </p:sp>
      <p:sp>
        <p:nvSpPr>
          <p:cNvPr id="50179" name="Rectangle 2"/>
          <p:cNvSpPr>
            <a:spLocks noGrp="1" noChangeArrowheads="1"/>
          </p:cNvSpPr>
          <p:nvPr>
            <p:ph type="body" idx="1"/>
          </p:nvPr>
        </p:nvSpPr>
        <p:spPr bwMode="auto">
          <a:xfrm>
            <a:off x="21824950" y="27779663"/>
            <a:ext cx="14179550" cy="5837237"/>
          </a:xfrm>
          <a:prstGeom prst="rect">
            <a:avLst/>
          </a:prstGeom>
          <a:noFill/>
          <a:ln w="12700">
            <a:noFill/>
            <a:miter lim="800000"/>
            <a:headEnd/>
            <a:tailEnd/>
          </a:ln>
          <a:effectLst/>
        </p:spPr>
        <p:txBody>
          <a:bodyPr vert="horz" wrap="square" lIns="159096" tIns="159096" rIns="159096" bIns="159096" numCol="1" anchor="t"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4814" r:id="rId1"/>
    <p:sldLayoutId id="2147484815" r:id="rId2"/>
    <p:sldLayoutId id="2147484816" r:id="rId3"/>
    <p:sldLayoutId id="2147484817" r:id="rId4"/>
    <p:sldLayoutId id="2147484818" r:id="rId5"/>
    <p:sldLayoutId id="2147484819" r:id="rId6"/>
    <p:sldLayoutId id="2147484820" r:id="rId7"/>
    <p:sldLayoutId id="2147484821" r:id="rId8"/>
    <p:sldLayoutId id="2147484822" r:id="rId9"/>
    <p:sldLayoutId id="2147484823" r:id="rId10"/>
    <p:sldLayoutId id="2147484824" r:id="rId11"/>
  </p:sldLayoutIdLst>
  <p:transition/>
  <p:txStyles>
    <p:titleStyle>
      <a:lvl1pPr algn="l" rtl="0" fontAlgn="base">
        <a:spcBef>
          <a:spcPct val="0"/>
        </a:spcBef>
        <a:spcAft>
          <a:spcPct val="0"/>
        </a:spcAft>
        <a:defRPr sz="14700">
          <a:solidFill>
            <a:srgbClr val="000000"/>
          </a:solidFill>
          <a:latin typeface="+mj-lt"/>
          <a:ea typeface="+mj-ea"/>
          <a:cs typeface="+mj-cs"/>
          <a:sym typeface="Copperplate" charset="0"/>
        </a:defRPr>
      </a:lvl1pPr>
      <a:lvl2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2pPr>
      <a:lvl3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3pPr>
      <a:lvl4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4pPr>
      <a:lvl5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5pPr>
      <a:lvl6pPr marL="1431955"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6pPr>
      <a:lvl7pPr marL="2863919"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7pPr>
      <a:lvl8pPr marL="4295869"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8pPr>
      <a:lvl9pPr marL="5727841"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9pPr>
    </p:titleStyle>
    <p:bodyStyle>
      <a:lvl1pPr marL="342900" indent="-342900" algn="l" rtl="0" fontAlgn="base">
        <a:spcBef>
          <a:spcPct val="0"/>
        </a:spcBef>
        <a:spcAft>
          <a:spcPct val="0"/>
        </a:spcAft>
        <a:defRPr sz="6200">
          <a:solidFill>
            <a:srgbClr val="4D4D4D"/>
          </a:solidFill>
          <a:latin typeface="+mn-lt"/>
          <a:ea typeface="+mn-ea"/>
          <a:cs typeface="+mn-cs"/>
          <a:sym typeface="Palatino" charset="0"/>
        </a:defRPr>
      </a:lvl1pPr>
      <a:lvl2pPr marL="742950" indent="-285750" algn="l" rtl="0" fontAlgn="base">
        <a:spcBef>
          <a:spcPct val="0"/>
        </a:spcBef>
        <a:spcAft>
          <a:spcPct val="0"/>
        </a:spcAft>
        <a:defRPr sz="6200">
          <a:solidFill>
            <a:srgbClr val="4D4D4D"/>
          </a:solidFill>
          <a:latin typeface="+mn-lt"/>
          <a:ea typeface="+mn-ea"/>
          <a:cs typeface="+mn-cs"/>
          <a:sym typeface="Palatino" charset="0"/>
        </a:defRPr>
      </a:lvl2pPr>
      <a:lvl3pPr marL="1143000" indent="-228600" algn="l" rtl="0" fontAlgn="base">
        <a:spcBef>
          <a:spcPct val="0"/>
        </a:spcBef>
        <a:spcAft>
          <a:spcPct val="0"/>
        </a:spcAft>
        <a:defRPr sz="6200">
          <a:solidFill>
            <a:srgbClr val="4D4D4D"/>
          </a:solidFill>
          <a:latin typeface="+mn-lt"/>
          <a:ea typeface="+mn-ea"/>
          <a:cs typeface="+mn-cs"/>
          <a:sym typeface="Palatino" charset="0"/>
        </a:defRPr>
      </a:lvl3pPr>
      <a:lvl4pPr marL="1600200" indent="-228600" algn="l" rtl="0" fontAlgn="base">
        <a:spcBef>
          <a:spcPct val="0"/>
        </a:spcBef>
        <a:spcAft>
          <a:spcPct val="0"/>
        </a:spcAft>
        <a:defRPr sz="6200">
          <a:solidFill>
            <a:srgbClr val="4D4D4D"/>
          </a:solidFill>
          <a:latin typeface="+mn-lt"/>
          <a:ea typeface="+mn-ea"/>
          <a:cs typeface="+mn-cs"/>
          <a:sym typeface="Palatino" charset="0"/>
        </a:defRPr>
      </a:lvl4pPr>
      <a:lvl5pPr marL="2057400" indent="-228600" algn="l" rtl="0" fontAlgn="base">
        <a:spcBef>
          <a:spcPct val="0"/>
        </a:spcBef>
        <a:spcAft>
          <a:spcPct val="0"/>
        </a:spcAft>
        <a:defRPr sz="6200">
          <a:solidFill>
            <a:srgbClr val="4D4D4D"/>
          </a:solidFill>
          <a:latin typeface="+mn-lt"/>
          <a:ea typeface="+mn-ea"/>
          <a:cs typeface="+mn-cs"/>
          <a:sym typeface="Palatino" charset="0"/>
        </a:defRPr>
      </a:lvl5pPr>
      <a:lvl6pPr marL="1431955" algn="l" rtl="0" eaLnBrk="1" fontAlgn="base" hangingPunct="1">
        <a:spcBef>
          <a:spcPct val="0"/>
        </a:spcBef>
        <a:spcAft>
          <a:spcPct val="0"/>
        </a:spcAft>
        <a:defRPr sz="6200">
          <a:solidFill>
            <a:srgbClr val="4D4D4D"/>
          </a:solidFill>
          <a:latin typeface="+mn-lt"/>
          <a:ea typeface="+mn-ea"/>
          <a:cs typeface="+mn-cs"/>
          <a:sym typeface="Palatino" charset="0"/>
        </a:defRPr>
      </a:lvl6pPr>
      <a:lvl7pPr marL="2863919" algn="l" rtl="0" eaLnBrk="1" fontAlgn="base" hangingPunct="1">
        <a:spcBef>
          <a:spcPct val="0"/>
        </a:spcBef>
        <a:spcAft>
          <a:spcPct val="0"/>
        </a:spcAft>
        <a:defRPr sz="6200">
          <a:solidFill>
            <a:srgbClr val="4D4D4D"/>
          </a:solidFill>
          <a:latin typeface="+mn-lt"/>
          <a:ea typeface="+mn-ea"/>
          <a:cs typeface="+mn-cs"/>
          <a:sym typeface="Palatino" charset="0"/>
        </a:defRPr>
      </a:lvl7pPr>
      <a:lvl8pPr marL="4295869" algn="l" rtl="0" eaLnBrk="1" fontAlgn="base" hangingPunct="1">
        <a:spcBef>
          <a:spcPct val="0"/>
        </a:spcBef>
        <a:spcAft>
          <a:spcPct val="0"/>
        </a:spcAft>
        <a:defRPr sz="6200">
          <a:solidFill>
            <a:srgbClr val="4D4D4D"/>
          </a:solidFill>
          <a:latin typeface="+mn-lt"/>
          <a:ea typeface="+mn-ea"/>
          <a:cs typeface="+mn-cs"/>
          <a:sym typeface="Palatino" charset="0"/>
        </a:defRPr>
      </a:lvl8pPr>
      <a:lvl9pPr marL="5727841" algn="l" rtl="0" eaLnBrk="1" fontAlgn="base" hangingPunct="1">
        <a:spcBef>
          <a:spcPct val="0"/>
        </a:spcBef>
        <a:spcAft>
          <a:spcPct val="0"/>
        </a:spcAft>
        <a:defRPr sz="6200">
          <a:solidFill>
            <a:srgbClr val="4D4D4D"/>
          </a:solidFill>
          <a:latin typeface="+mn-lt"/>
          <a:ea typeface="+mn-ea"/>
          <a:cs typeface="+mn-cs"/>
          <a:sym typeface="Palatino" charset="0"/>
        </a:defRPr>
      </a:lvl9pPr>
    </p:bodyStyle>
    <p:otherStyle>
      <a:defPPr>
        <a:defRPr lang="en-US"/>
      </a:defPPr>
      <a:lvl1pPr marL="0" algn="l" defTabSz="2863919" rtl="0" eaLnBrk="1" latinLnBrk="0" hangingPunct="1">
        <a:defRPr sz="5800" kern="1200">
          <a:solidFill>
            <a:schemeClr val="tx1"/>
          </a:solidFill>
          <a:latin typeface="+mn-lt"/>
          <a:ea typeface="+mn-ea"/>
          <a:cs typeface="+mn-cs"/>
        </a:defRPr>
      </a:lvl1pPr>
      <a:lvl2pPr marL="1431955" algn="l" defTabSz="2863919" rtl="0" eaLnBrk="1" latinLnBrk="0" hangingPunct="1">
        <a:defRPr sz="5800" kern="1200">
          <a:solidFill>
            <a:schemeClr val="tx1"/>
          </a:solidFill>
          <a:latin typeface="+mn-lt"/>
          <a:ea typeface="+mn-ea"/>
          <a:cs typeface="+mn-cs"/>
        </a:defRPr>
      </a:lvl2pPr>
      <a:lvl3pPr marL="2863919" algn="l" defTabSz="2863919" rtl="0" eaLnBrk="1" latinLnBrk="0" hangingPunct="1">
        <a:defRPr sz="5800" kern="1200">
          <a:solidFill>
            <a:schemeClr val="tx1"/>
          </a:solidFill>
          <a:latin typeface="+mn-lt"/>
          <a:ea typeface="+mn-ea"/>
          <a:cs typeface="+mn-cs"/>
        </a:defRPr>
      </a:lvl3pPr>
      <a:lvl4pPr marL="4295869" algn="l" defTabSz="2863919" rtl="0" eaLnBrk="1" latinLnBrk="0" hangingPunct="1">
        <a:defRPr sz="5800" kern="1200">
          <a:solidFill>
            <a:schemeClr val="tx1"/>
          </a:solidFill>
          <a:latin typeface="+mn-lt"/>
          <a:ea typeface="+mn-ea"/>
          <a:cs typeface="+mn-cs"/>
        </a:defRPr>
      </a:lvl4pPr>
      <a:lvl5pPr marL="5727841" algn="l" defTabSz="2863919" rtl="0" eaLnBrk="1" latinLnBrk="0" hangingPunct="1">
        <a:defRPr sz="5800" kern="1200">
          <a:solidFill>
            <a:schemeClr val="tx1"/>
          </a:solidFill>
          <a:latin typeface="+mn-lt"/>
          <a:ea typeface="+mn-ea"/>
          <a:cs typeface="+mn-cs"/>
        </a:defRPr>
      </a:lvl5pPr>
      <a:lvl6pPr marL="7159805" algn="l" defTabSz="2863919" rtl="0" eaLnBrk="1" latinLnBrk="0" hangingPunct="1">
        <a:defRPr sz="5800" kern="1200">
          <a:solidFill>
            <a:schemeClr val="tx1"/>
          </a:solidFill>
          <a:latin typeface="+mn-lt"/>
          <a:ea typeface="+mn-ea"/>
          <a:cs typeface="+mn-cs"/>
        </a:defRPr>
      </a:lvl6pPr>
      <a:lvl7pPr marL="8591764" algn="l" defTabSz="2863919" rtl="0" eaLnBrk="1" latinLnBrk="0" hangingPunct="1">
        <a:defRPr sz="5800" kern="1200">
          <a:solidFill>
            <a:schemeClr val="tx1"/>
          </a:solidFill>
          <a:latin typeface="+mn-lt"/>
          <a:ea typeface="+mn-ea"/>
          <a:cs typeface="+mn-cs"/>
        </a:defRPr>
      </a:lvl7pPr>
      <a:lvl8pPr marL="10023733" algn="l" defTabSz="2863919" rtl="0" eaLnBrk="1" latinLnBrk="0" hangingPunct="1">
        <a:defRPr sz="5800" kern="1200">
          <a:solidFill>
            <a:schemeClr val="tx1"/>
          </a:solidFill>
          <a:latin typeface="+mn-lt"/>
          <a:ea typeface="+mn-ea"/>
          <a:cs typeface="+mn-cs"/>
        </a:defRPr>
      </a:lvl8pPr>
      <a:lvl9pPr marL="11455692" algn="l" defTabSz="2863919" rtl="0" eaLnBrk="1" latinLnBrk="0" hangingPunct="1">
        <a:defRPr sz="5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bwMode="auto">
          <a:xfrm>
            <a:off x="20253325" y="2489200"/>
            <a:ext cx="16002000" cy="5835650"/>
          </a:xfrm>
          <a:prstGeom prst="rect">
            <a:avLst/>
          </a:prstGeom>
          <a:noFill/>
          <a:ln w="12700">
            <a:noFill/>
            <a:miter lim="800000"/>
            <a:headEnd/>
            <a:tailEnd/>
          </a:ln>
          <a:effectLst>
            <a:outerShdw dist="12699" dir="5400000" algn="ctr" rotWithShape="0">
              <a:schemeClr val="bg2"/>
            </a:outerShdw>
          </a:effectLst>
        </p:spPr>
        <p:txBody>
          <a:bodyPr vert="horz" wrap="square" lIns="159087" tIns="159087" rIns="159087" bIns="159087" numCol="1" anchor="t" anchorCtr="0" compatLnSpc="1">
            <a:prstTxWarp prst="textNoShape">
              <a:avLst/>
            </a:prstTxWarp>
          </a:bodyPr>
          <a:lstStyle/>
          <a:p>
            <a:pPr lvl="0"/>
            <a:r>
              <a:rPr lang="en-US" smtClean="0">
                <a:sym typeface="Copperplate" charset="0"/>
              </a:rPr>
              <a:t>Click to edit Master title style</a:t>
            </a:r>
          </a:p>
        </p:txBody>
      </p:sp>
      <p:sp>
        <p:nvSpPr>
          <p:cNvPr id="51203" name="Rectangle 2"/>
          <p:cNvSpPr>
            <a:spLocks noGrp="1" noChangeArrowheads="1"/>
          </p:cNvSpPr>
          <p:nvPr>
            <p:ph type="body" idx="1"/>
          </p:nvPr>
        </p:nvSpPr>
        <p:spPr bwMode="auto">
          <a:xfrm>
            <a:off x="20253325" y="26603325"/>
            <a:ext cx="16002000" cy="5837238"/>
          </a:xfrm>
          <a:prstGeom prst="rect">
            <a:avLst/>
          </a:prstGeom>
          <a:noFill/>
          <a:ln w="12700">
            <a:noFill/>
            <a:miter lim="800000"/>
            <a:headEnd/>
            <a:tailEnd/>
          </a:ln>
          <a:effectLst/>
        </p:spPr>
        <p:txBody>
          <a:bodyPr vert="horz" wrap="square" lIns="159087" tIns="159087" rIns="159087" bIns="159087" numCol="1" anchor="b"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4825" r:id="rId1"/>
    <p:sldLayoutId id="2147484826" r:id="rId2"/>
    <p:sldLayoutId id="2147484827" r:id="rId3"/>
    <p:sldLayoutId id="2147484828" r:id="rId4"/>
    <p:sldLayoutId id="2147484829" r:id="rId5"/>
    <p:sldLayoutId id="2147484830" r:id="rId6"/>
    <p:sldLayoutId id="2147484831" r:id="rId7"/>
    <p:sldLayoutId id="2147484832" r:id="rId8"/>
    <p:sldLayoutId id="2147484833" r:id="rId9"/>
    <p:sldLayoutId id="2147484834" r:id="rId10"/>
    <p:sldLayoutId id="2147484835" r:id="rId11"/>
  </p:sldLayoutIdLst>
  <p:transition/>
  <p:txStyles>
    <p:titleStyle>
      <a:lvl1pPr algn="l" rtl="0" fontAlgn="base">
        <a:spcBef>
          <a:spcPct val="0"/>
        </a:spcBef>
        <a:spcAft>
          <a:spcPct val="0"/>
        </a:spcAft>
        <a:defRPr sz="12000">
          <a:solidFill>
            <a:srgbClr val="1A1A1A"/>
          </a:solidFill>
          <a:latin typeface="+mj-lt"/>
          <a:ea typeface="+mj-ea"/>
          <a:cs typeface="+mj-cs"/>
          <a:sym typeface="Copperplate" charset="0"/>
        </a:defRPr>
      </a:lvl1pPr>
      <a:lvl2pPr algn="l" rtl="0" fontAlgn="base">
        <a:spcBef>
          <a:spcPct val="0"/>
        </a:spcBef>
        <a:spcAft>
          <a:spcPct val="0"/>
        </a:spcAft>
        <a:defRPr sz="12000">
          <a:solidFill>
            <a:srgbClr val="1A1A1A"/>
          </a:solidFill>
          <a:latin typeface="Copperplate" charset="0"/>
          <a:ea typeface="ヒラギノ明朝 ProN W3" charset="0"/>
          <a:cs typeface="ヒラギノ明朝 ProN W3" charset="0"/>
          <a:sym typeface="Copperplate" charset="0"/>
        </a:defRPr>
      </a:lvl2pPr>
      <a:lvl3pPr algn="l" rtl="0" fontAlgn="base">
        <a:spcBef>
          <a:spcPct val="0"/>
        </a:spcBef>
        <a:spcAft>
          <a:spcPct val="0"/>
        </a:spcAft>
        <a:defRPr sz="12000">
          <a:solidFill>
            <a:srgbClr val="1A1A1A"/>
          </a:solidFill>
          <a:latin typeface="Copperplate" charset="0"/>
          <a:ea typeface="ヒラギノ明朝 ProN W3" charset="0"/>
          <a:cs typeface="ヒラギノ明朝 ProN W3" charset="0"/>
          <a:sym typeface="Copperplate" charset="0"/>
        </a:defRPr>
      </a:lvl3pPr>
      <a:lvl4pPr algn="l" rtl="0" fontAlgn="base">
        <a:spcBef>
          <a:spcPct val="0"/>
        </a:spcBef>
        <a:spcAft>
          <a:spcPct val="0"/>
        </a:spcAft>
        <a:defRPr sz="12000">
          <a:solidFill>
            <a:srgbClr val="1A1A1A"/>
          </a:solidFill>
          <a:latin typeface="Copperplate" charset="0"/>
          <a:ea typeface="ヒラギノ明朝 ProN W3" charset="0"/>
          <a:cs typeface="ヒラギノ明朝 ProN W3" charset="0"/>
          <a:sym typeface="Copperplate" charset="0"/>
        </a:defRPr>
      </a:lvl4pPr>
      <a:lvl5pPr algn="l" rtl="0" fontAlgn="base">
        <a:spcBef>
          <a:spcPct val="0"/>
        </a:spcBef>
        <a:spcAft>
          <a:spcPct val="0"/>
        </a:spcAft>
        <a:defRPr sz="12000">
          <a:solidFill>
            <a:srgbClr val="1A1A1A"/>
          </a:solidFill>
          <a:latin typeface="Copperplate" charset="0"/>
          <a:ea typeface="ヒラギノ明朝 ProN W3" charset="0"/>
          <a:cs typeface="ヒラギノ明朝 ProN W3" charset="0"/>
          <a:sym typeface="Copperplate" charset="0"/>
        </a:defRPr>
      </a:lvl5pPr>
      <a:lvl6pPr marL="1431879" algn="l" rtl="0" eaLnBrk="1" fontAlgn="base" hangingPunct="1">
        <a:spcBef>
          <a:spcPct val="0"/>
        </a:spcBef>
        <a:spcAft>
          <a:spcPct val="0"/>
        </a:spcAft>
        <a:defRPr sz="12000">
          <a:solidFill>
            <a:srgbClr val="1A1A1A"/>
          </a:solidFill>
          <a:latin typeface="Copperplate" charset="0"/>
          <a:ea typeface="ヒラギノ明朝 ProN W3" charset="0"/>
          <a:cs typeface="ヒラギノ明朝 ProN W3" charset="0"/>
          <a:sym typeface="Copperplate" charset="0"/>
        </a:defRPr>
      </a:lvl6pPr>
      <a:lvl7pPr marL="2863771" algn="l" rtl="0" eaLnBrk="1" fontAlgn="base" hangingPunct="1">
        <a:spcBef>
          <a:spcPct val="0"/>
        </a:spcBef>
        <a:spcAft>
          <a:spcPct val="0"/>
        </a:spcAft>
        <a:defRPr sz="12000">
          <a:solidFill>
            <a:srgbClr val="1A1A1A"/>
          </a:solidFill>
          <a:latin typeface="Copperplate" charset="0"/>
          <a:ea typeface="ヒラギノ明朝 ProN W3" charset="0"/>
          <a:cs typeface="ヒラギノ明朝 ProN W3" charset="0"/>
          <a:sym typeface="Copperplate" charset="0"/>
        </a:defRPr>
      </a:lvl7pPr>
      <a:lvl8pPr marL="4295646" algn="l" rtl="0" eaLnBrk="1" fontAlgn="base" hangingPunct="1">
        <a:spcBef>
          <a:spcPct val="0"/>
        </a:spcBef>
        <a:spcAft>
          <a:spcPct val="0"/>
        </a:spcAft>
        <a:defRPr sz="12000">
          <a:solidFill>
            <a:srgbClr val="1A1A1A"/>
          </a:solidFill>
          <a:latin typeface="Copperplate" charset="0"/>
          <a:ea typeface="ヒラギノ明朝 ProN W3" charset="0"/>
          <a:cs typeface="ヒラギノ明朝 ProN W3" charset="0"/>
          <a:sym typeface="Copperplate" charset="0"/>
        </a:defRPr>
      </a:lvl8pPr>
      <a:lvl9pPr marL="5727547" algn="l" rtl="0" eaLnBrk="1" fontAlgn="base" hangingPunct="1">
        <a:spcBef>
          <a:spcPct val="0"/>
        </a:spcBef>
        <a:spcAft>
          <a:spcPct val="0"/>
        </a:spcAft>
        <a:defRPr sz="12000">
          <a:solidFill>
            <a:srgbClr val="1A1A1A"/>
          </a:solidFill>
          <a:latin typeface="Copperplate" charset="0"/>
          <a:ea typeface="ヒラギノ明朝 ProN W3" charset="0"/>
          <a:cs typeface="ヒラギノ明朝 ProN W3" charset="0"/>
          <a:sym typeface="Copperplate" charset="0"/>
        </a:defRPr>
      </a:lvl9pPr>
    </p:titleStyle>
    <p:bodyStyle>
      <a:lvl1pPr marL="342900" indent="-342900" algn="l" rtl="0" fontAlgn="base">
        <a:spcBef>
          <a:spcPct val="0"/>
        </a:spcBef>
        <a:spcAft>
          <a:spcPct val="0"/>
        </a:spcAft>
        <a:defRPr sz="6200">
          <a:solidFill>
            <a:srgbClr val="4D4D4D"/>
          </a:solidFill>
          <a:latin typeface="+mn-lt"/>
          <a:ea typeface="+mn-ea"/>
          <a:cs typeface="+mn-cs"/>
          <a:sym typeface="Palatino" charset="0"/>
        </a:defRPr>
      </a:lvl1pPr>
      <a:lvl2pPr marL="742950" indent="-285750" algn="l" rtl="0" fontAlgn="base">
        <a:spcBef>
          <a:spcPct val="0"/>
        </a:spcBef>
        <a:spcAft>
          <a:spcPct val="0"/>
        </a:spcAft>
        <a:defRPr sz="6200">
          <a:solidFill>
            <a:srgbClr val="4D4D4D"/>
          </a:solidFill>
          <a:latin typeface="+mn-lt"/>
          <a:ea typeface="+mn-ea"/>
          <a:cs typeface="+mn-cs"/>
          <a:sym typeface="Palatino" charset="0"/>
        </a:defRPr>
      </a:lvl2pPr>
      <a:lvl3pPr marL="1143000" indent="-228600" algn="l" rtl="0" fontAlgn="base">
        <a:spcBef>
          <a:spcPct val="0"/>
        </a:spcBef>
        <a:spcAft>
          <a:spcPct val="0"/>
        </a:spcAft>
        <a:defRPr sz="6200">
          <a:solidFill>
            <a:srgbClr val="4D4D4D"/>
          </a:solidFill>
          <a:latin typeface="+mn-lt"/>
          <a:ea typeface="+mn-ea"/>
          <a:cs typeface="+mn-cs"/>
          <a:sym typeface="Palatino" charset="0"/>
        </a:defRPr>
      </a:lvl3pPr>
      <a:lvl4pPr marL="1600200" indent="-228600" algn="l" rtl="0" fontAlgn="base">
        <a:spcBef>
          <a:spcPct val="0"/>
        </a:spcBef>
        <a:spcAft>
          <a:spcPct val="0"/>
        </a:spcAft>
        <a:defRPr sz="6200">
          <a:solidFill>
            <a:srgbClr val="4D4D4D"/>
          </a:solidFill>
          <a:latin typeface="+mn-lt"/>
          <a:ea typeface="+mn-ea"/>
          <a:cs typeface="+mn-cs"/>
          <a:sym typeface="Palatino" charset="0"/>
        </a:defRPr>
      </a:lvl4pPr>
      <a:lvl5pPr marL="2057400" indent="-228600" algn="l" rtl="0" fontAlgn="base">
        <a:spcBef>
          <a:spcPct val="0"/>
        </a:spcBef>
        <a:spcAft>
          <a:spcPct val="0"/>
        </a:spcAft>
        <a:defRPr sz="6200">
          <a:solidFill>
            <a:srgbClr val="4D4D4D"/>
          </a:solidFill>
          <a:latin typeface="+mn-lt"/>
          <a:ea typeface="+mn-ea"/>
          <a:cs typeface="+mn-cs"/>
          <a:sym typeface="Palatino" charset="0"/>
        </a:defRPr>
      </a:lvl5pPr>
      <a:lvl6pPr marL="1431879" algn="l" rtl="0" eaLnBrk="1" fontAlgn="base" hangingPunct="1">
        <a:spcBef>
          <a:spcPct val="0"/>
        </a:spcBef>
        <a:spcAft>
          <a:spcPct val="0"/>
        </a:spcAft>
        <a:defRPr sz="6200">
          <a:solidFill>
            <a:srgbClr val="4D4D4D"/>
          </a:solidFill>
          <a:latin typeface="+mn-lt"/>
          <a:ea typeface="+mn-ea"/>
          <a:cs typeface="+mn-cs"/>
          <a:sym typeface="Palatino" charset="0"/>
        </a:defRPr>
      </a:lvl6pPr>
      <a:lvl7pPr marL="2863771" algn="l" rtl="0" eaLnBrk="1" fontAlgn="base" hangingPunct="1">
        <a:spcBef>
          <a:spcPct val="0"/>
        </a:spcBef>
        <a:spcAft>
          <a:spcPct val="0"/>
        </a:spcAft>
        <a:defRPr sz="6200">
          <a:solidFill>
            <a:srgbClr val="4D4D4D"/>
          </a:solidFill>
          <a:latin typeface="+mn-lt"/>
          <a:ea typeface="+mn-ea"/>
          <a:cs typeface="+mn-cs"/>
          <a:sym typeface="Palatino" charset="0"/>
        </a:defRPr>
      </a:lvl7pPr>
      <a:lvl8pPr marL="4295646" algn="l" rtl="0" eaLnBrk="1" fontAlgn="base" hangingPunct="1">
        <a:spcBef>
          <a:spcPct val="0"/>
        </a:spcBef>
        <a:spcAft>
          <a:spcPct val="0"/>
        </a:spcAft>
        <a:defRPr sz="6200">
          <a:solidFill>
            <a:srgbClr val="4D4D4D"/>
          </a:solidFill>
          <a:latin typeface="+mn-lt"/>
          <a:ea typeface="+mn-ea"/>
          <a:cs typeface="+mn-cs"/>
          <a:sym typeface="Palatino" charset="0"/>
        </a:defRPr>
      </a:lvl8pPr>
      <a:lvl9pPr marL="5727547" algn="l" rtl="0" eaLnBrk="1" fontAlgn="base" hangingPunct="1">
        <a:spcBef>
          <a:spcPct val="0"/>
        </a:spcBef>
        <a:spcAft>
          <a:spcPct val="0"/>
        </a:spcAft>
        <a:defRPr sz="6200">
          <a:solidFill>
            <a:srgbClr val="4D4D4D"/>
          </a:solidFill>
          <a:latin typeface="+mn-lt"/>
          <a:ea typeface="+mn-ea"/>
          <a:cs typeface="+mn-cs"/>
          <a:sym typeface="Palatino" charset="0"/>
        </a:defRPr>
      </a:lvl9pPr>
    </p:bodyStyle>
    <p:otherStyle>
      <a:defPPr>
        <a:defRPr lang="en-US"/>
      </a:defPPr>
      <a:lvl1pPr marL="0" algn="l" defTabSz="2863771" rtl="0" eaLnBrk="1" latinLnBrk="0" hangingPunct="1">
        <a:defRPr sz="5800" kern="1200">
          <a:solidFill>
            <a:schemeClr val="tx1"/>
          </a:solidFill>
          <a:latin typeface="+mn-lt"/>
          <a:ea typeface="+mn-ea"/>
          <a:cs typeface="+mn-cs"/>
        </a:defRPr>
      </a:lvl1pPr>
      <a:lvl2pPr marL="1431879" algn="l" defTabSz="2863771" rtl="0" eaLnBrk="1" latinLnBrk="0" hangingPunct="1">
        <a:defRPr sz="5800" kern="1200">
          <a:solidFill>
            <a:schemeClr val="tx1"/>
          </a:solidFill>
          <a:latin typeface="+mn-lt"/>
          <a:ea typeface="+mn-ea"/>
          <a:cs typeface="+mn-cs"/>
        </a:defRPr>
      </a:lvl2pPr>
      <a:lvl3pPr marL="2863771" algn="l" defTabSz="2863771" rtl="0" eaLnBrk="1" latinLnBrk="0" hangingPunct="1">
        <a:defRPr sz="5800" kern="1200">
          <a:solidFill>
            <a:schemeClr val="tx1"/>
          </a:solidFill>
          <a:latin typeface="+mn-lt"/>
          <a:ea typeface="+mn-ea"/>
          <a:cs typeface="+mn-cs"/>
        </a:defRPr>
      </a:lvl3pPr>
      <a:lvl4pPr marL="4295646" algn="l" defTabSz="2863771" rtl="0" eaLnBrk="1" latinLnBrk="0" hangingPunct="1">
        <a:defRPr sz="5800" kern="1200">
          <a:solidFill>
            <a:schemeClr val="tx1"/>
          </a:solidFill>
          <a:latin typeface="+mn-lt"/>
          <a:ea typeface="+mn-ea"/>
          <a:cs typeface="+mn-cs"/>
        </a:defRPr>
      </a:lvl4pPr>
      <a:lvl5pPr marL="5727547" algn="l" defTabSz="2863771" rtl="0" eaLnBrk="1" latinLnBrk="0" hangingPunct="1">
        <a:defRPr sz="5800" kern="1200">
          <a:solidFill>
            <a:schemeClr val="tx1"/>
          </a:solidFill>
          <a:latin typeface="+mn-lt"/>
          <a:ea typeface="+mn-ea"/>
          <a:cs typeface="+mn-cs"/>
        </a:defRPr>
      </a:lvl5pPr>
      <a:lvl6pPr marL="7159435" algn="l" defTabSz="2863771" rtl="0" eaLnBrk="1" latinLnBrk="0" hangingPunct="1">
        <a:defRPr sz="5800" kern="1200">
          <a:solidFill>
            <a:schemeClr val="tx1"/>
          </a:solidFill>
          <a:latin typeface="+mn-lt"/>
          <a:ea typeface="+mn-ea"/>
          <a:cs typeface="+mn-cs"/>
        </a:defRPr>
      </a:lvl6pPr>
      <a:lvl7pPr marL="8591323" algn="l" defTabSz="2863771" rtl="0" eaLnBrk="1" latinLnBrk="0" hangingPunct="1">
        <a:defRPr sz="5800" kern="1200">
          <a:solidFill>
            <a:schemeClr val="tx1"/>
          </a:solidFill>
          <a:latin typeface="+mn-lt"/>
          <a:ea typeface="+mn-ea"/>
          <a:cs typeface="+mn-cs"/>
        </a:defRPr>
      </a:lvl7pPr>
      <a:lvl8pPr marL="10023220" algn="l" defTabSz="2863771" rtl="0" eaLnBrk="1" latinLnBrk="0" hangingPunct="1">
        <a:defRPr sz="5800" kern="1200">
          <a:solidFill>
            <a:schemeClr val="tx1"/>
          </a:solidFill>
          <a:latin typeface="+mn-lt"/>
          <a:ea typeface="+mn-ea"/>
          <a:cs typeface="+mn-cs"/>
        </a:defRPr>
      </a:lvl8pPr>
      <a:lvl9pPr marL="11455108" algn="l" defTabSz="2863771" rtl="0" eaLnBrk="1" latinLnBrk="0" hangingPunct="1">
        <a:defRPr sz="5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3571875" y="23617238"/>
            <a:ext cx="29432250" cy="7556500"/>
          </a:xfrm>
          <a:prstGeom prst="rect">
            <a:avLst/>
          </a:prstGeom>
          <a:noFill/>
          <a:ln w="12700">
            <a:noFill/>
            <a:miter lim="800000"/>
            <a:headEnd/>
            <a:tailEnd/>
          </a:ln>
          <a:effectLst>
            <a:outerShdw dist="12699" dir="5400000" algn="ctr" rotWithShape="0">
              <a:schemeClr val="bg2"/>
            </a:outerShdw>
          </a:effectLst>
        </p:spPr>
        <p:txBody>
          <a:bodyPr vert="horz" wrap="square" lIns="159150" tIns="159150" rIns="159150" bIns="159150" numCol="1" anchor="ctr" anchorCtr="0" compatLnSpc="1">
            <a:prstTxWarp prst="textNoShape">
              <a:avLst/>
            </a:prstTxWarp>
          </a:bodyPr>
          <a:lstStyle/>
          <a:p>
            <a:pPr lvl="0"/>
            <a:r>
              <a:rPr lang="en-US" smtClean="0">
                <a:sym typeface="Copperplate" charset="0"/>
              </a:rPr>
              <a:t>Click to edit Master title style</a:t>
            </a:r>
          </a:p>
        </p:txBody>
      </p:sp>
    </p:spTree>
  </p:cSld>
  <p:clrMap bg1="dk2" tx1="lt1" bg2="dk1" tx2="lt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Lst>
  <p:transition/>
  <p:txStyles>
    <p:titleStyle>
      <a:lvl1pPr algn="ctr" rtl="0" fontAlgn="base">
        <a:spcBef>
          <a:spcPct val="0"/>
        </a:spcBef>
        <a:spcAft>
          <a:spcPct val="0"/>
        </a:spcAft>
        <a:defRPr sz="25000">
          <a:solidFill>
            <a:srgbClr val="DFDFDF"/>
          </a:solidFill>
          <a:latin typeface="+mj-lt"/>
          <a:ea typeface="+mj-ea"/>
          <a:cs typeface="+mj-cs"/>
          <a:sym typeface="Copperplate" charset="0"/>
        </a:defRPr>
      </a:lvl1pPr>
      <a:lvl2pPr algn="ctr" rtl="0" fontAlgn="base">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5pPr>
      <a:lvl6pPr marL="1432396" algn="ctr" rtl="0" eaLnBrk="1" fontAlgn="base" hangingPunct="1">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6pPr>
      <a:lvl7pPr marL="2864801" algn="ctr" rtl="0" eaLnBrk="1" fontAlgn="base" hangingPunct="1">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7pPr>
      <a:lvl8pPr marL="4297197" algn="ctr" rtl="0" eaLnBrk="1" fontAlgn="base" hangingPunct="1">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8pPr>
      <a:lvl9pPr marL="5729602" algn="ctr" rtl="0" eaLnBrk="1" fontAlgn="base" hangingPunct="1">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9pPr>
    </p:titleStyle>
    <p:bodyStyle>
      <a:lvl1pPr marL="342900" indent="-342900" algn="ctr" rtl="0" fontAlgn="base">
        <a:spcBef>
          <a:spcPct val="0"/>
        </a:spcBef>
        <a:spcAft>
          <a:spcPct val="0"/>
        </a:spcAft>
        <a:defRPr sz="11100">
          <a:solidFill>
            <a:schemeClr val="tx1"/>
          </a:solidFill>
          <a:latin typeface="+mn-lt"/>
          <a:ea typeface="+mn-ea"/>
          <a:cs typeface="+mn-cs"/>
          <a:sym typeface="Copperplate" charset="0"/>
        </a:defRPr>
      </a:lvl1pPr>
      <a:lvl2pPr marL="742950" indent="-285750" algn="ctr" rtl="0" fontAlgn="base">
        <a:spcBef>
          <a:spcPct val="0"/>
        </a:spcBef>
        <a:spcAft>
          <a:spcPct val="0"/>
        </a:spcAft>
        <a:defRPr sz="11100">
          <a:solidFill>
            <a:schemeClr val="tx1"/>
          </a:solidFill>
          <a:latin typeface="+mn-lt"/>
          <a:ea typeface="+mn-ea"/>
          <a:cs typeface="+mn-cs"/>
          <a:sym typeface="Copperplate" charset="0"/>
        </a:defRPr>
      </a:lvl2pPr>
      <a:lvl3pPr marL="1143000" indent="-228600" algn="ctr" rtl="0" fontAlgn="base">
        <a:spcBef>
          <a:spcPct val="0"/>
        </a:spcBef>
        <a:spcAft>
          <a:spcPct val="0"/>
        </a:spcAft>
        <a:defRPr sz="11100">
          <a:solidFill>
            <a:schemeClr val="tx1"/>
          </a:solidFill>
          <a:latin typeface="+mn-lt"/>
          <a:ea typeface="+mn-ea"/>
          <a:cs typeface="+mn-cs"/>
          <a:sym typeface="Copperplate" charset="0"/>
        </a:defRPr>
      </a:lvl3pPr>
      <a:lvl4pPr marL="1600200" indent="-228600" algn="ctr" rtl="0" fontAlgn="base">
        <a:spcBef>
          <a:spcPct val="0"/>
        </a:spcBef>
        <a:spcAft>
          <a:spcPct val="0"/>
        </a:spcAft>
        <a:defRPr sz="11100">
          <a:solidFill>
            <a:schemeClr val="tx1"/>
          </a:solidFill>
          <a:latin typeface="+mn-lt"/>
          <a:ea typeface="+mn-ea"/>
          <a:cs typeface="+mn-cs"/>
          <a:sym typeface="Copperplate" charset="0"/>
        </a:defRPr>
      </a:lvl4pPr>
      <a:lvl5pPr marL="2057400" indent="-228600" algn="ctr" rtl="0" fontAlgn="base">
        <a:spcBef>
          <a:spcPct val="0"/>
        </a:spcBef>
        <a:spcAft>
          <a:spcPct val="0"/>
        </a:spcAft>
        <a:defRPr sz="11100">
          <a:solidFill>
            <a:schemeClr val="tx1"/>
          </a:solidFill>
          <a:latin typeface="+mn-lt"/>
          <a:ea typeface="+mn-ea"/>
          <a:cs typeface="+mn-cs"/>
          <a:sym typeface="Copperplate" charset="0"/>
        </a:defRPr>
      </a:lvl5pPr>
      <a:lvl6pPr marL="1432396" algn="ctr" rtl="0" eaLnBrk="1" fontAlgn="base" hangingPunct="1">
        <a:spcBef>
          <a:spcPct val="0"/>
        </a:spcBef>
        <a:spcAft>
          <a:spcPct val="0"/>
        </a:spcAft>
        <a:defRPr sz="11100">
          <a:solidFill>
            <a:schemeClr val="tx1"/>
          </a:solidFill>
          <a:latin typeface="+mn-lt"/>
          <a:ea typeface="+mn-ea"/>
          <a:cs typeface="+mn-cs"/>
          <a:sym typeface="Copperplate" charset="0"/>
        </a:defRPr>
      </a:lvl6pPr>
      <a:lvl7pPr marL="2864801" algn="ctr" rtl="0" eaLnBrk="1" fontAlgn="base" hangingPunct="1">
        <a:spcBef>
          <a:spcPct val="0"/>
        </a:spcBef>
        <a:spcAft>
          <a:spcPct val="0"/>
        </a:spcAft>
        <a:defRPr sz="11100">
          <a:solidFill>
            <a:schemeClr val="tx1"/>
          </a:solidFill>
          <a:latin typeface="+mn-lt"/>
          <a:ea typeface="+mn-ea"/>
          <a:cs typeface="+mn-cs"/>
          <a:sym typeface="Copperplate" charset="0"/>
        </a:defRPr>
      </a:lvl7pPr>
      <a:lvl8pPr marL="4297197" algn="ctr" rtl="0" eaLnBrk="1" fontAlgn="base" hangingPunct="1">
        <a:spcBef>
          <a:spcPct val="0"/>
        </a:spcBef>
        <a:spcAft>
          <a:spcPct val="0"/>
        </a:spcAft>
        <a:defRPr sz="11100">
          <a:solidFill>
            <a:schemeClr val="tx1"/>
          </a:solidFill>
          <a:latin typeface="+mn-lt"/>
          <a:ea typeface="+mn-ea"/>
          <a:cs typeface="+mn-cs"/>
          <a:sym typeface="Copperplate" charset="0"/>
        </a:defRPr>
      </a:lvl8pPr>
      <a:lvl9pPr marL="5729602" algn="ctr" rtl="0" eaLnBrk="1" fontAlgn="base" hangingPunct="1">
        <a:spcBef>
          <a:spcPct val="0"/>
        </a:spcBef>
        <a:spcAft>
          <a:spcPct val="0"/>
        </a:spcAft>
        <a:defRPr sz="11100">
          <a:solidFill>
            <a:schemeClr val="tx1"/>
          </a:solidFill>
          <a:latin typeface="+mn-lt"/>
          <a:ea typeface="+mn-ea"/>
          <a:cs typeface="+mn-cs"/>
          <a:sym typeface="Copperplate" charset="0"/>
        </a:defRPr>
      </a:lvl9pPr>
    </p:bodyStyle>
    <p:otherStyle>
      <a:defPPr>
        <a:defRPr lang="en-US"/>
      </a:defPPr>
      <a:lvl1pPr marL="0" algn="l" defTabSz="2864801" rtl="0" eaLnBrk="1" latinLnBrk="0" hangingPunct="1">
        <a:defRPr sz="5800" kern="1200">
          <a:solidFill>
            <a:schemeClr val="tx1"/>
          </a:solidFill>
          <a:latin typeface="+mn-lt"/>
          <a:ea typeface="+mn-ea"/>
          <a:cs typeface="+mn-cs"/>
        </a:defRPr>
      </a:lvl1pPr>
      <a:lvl2pPr marL="1432396" algn="l" defTabSz="2864801" rtl="0" eaLnBrk="1" latinLnBrk="0" hangingPunct="1">
        <a:defRPr sz="5800" kern="1200">
          <a:solidFill>
            <a:schemeClr val="tx1"/>
          </a:solidFill>
          <a:latin typeface="+mn-lt"/>
          <a:ea typeface="+mn-ea"/>
          <a:cs typeface="+mn-cs"/>
        </a:defRPr>
      </a:lvl2pPr>
      <a:lvl3pPr marL="2864801" algn="l" defTabSz="2864801" rtl="0" eaLnBrk="1" latinLnBrk="0" hangingPunct="1">
        <a:defRPr sz="5800" kern="1200">
          <a:solidFill>
            <a:schemeClr val="tx1"/>
          </a:solidFill>
          <a:latin typeface="+mn-lt"/>
          <a:ea typeface="+mn-ea"/>
          <a:cs typeface="+mn-cs"/>
        </a:defRPr>
      </a:lvl3pPr>
      <a:lvl4pPr marL="4297197" algn="l" defTabSz="2864801" rtl="0" eaLnBrk="1" latinLnBrk="0" hangingPunct="1">
        <a:defRPr sz="5800" kern="1200">
          <a:solidFill>
            <a:schemeClr val="tx1"/>
          </a:solidFill>
          <a:latin typeface="+mn-lt"/>
          <a:ea typeface="+mn-ea"/>
          <a:cs typeface="+mn-cs"/>
        </a:defRPr>
      </a:lvl4pPr>
      <a:lvl5pPr marL="5729602" algn="l" defTabSz="2864801" rtl="0" eaLnBrk="1" latinLnBrk="0" hangingPunct="1">
        <a:defRPr sz="5800" kern="1200">
          <a:solidFill>
            <a:schemeClr val="tx1"/>
          </a:solidFill>
          <a:latin typeface="+mn-lt"/>
          <a:ea typeface="+mn-ea"/>
          <a:cs typeface="+mn-cs"/>
        </a:defRPr>
      </a:lvl5pPr>
      <a:lvl6pPr marL="7162011" algn="l" defTabSz="2864801" rtl="0" eaLnBrk="1" latinLnBrk="0" hangingPunct="1">
        <a:defRPr sz="5800" kern="1200">
          <a:solidFill>
            <a:schemeClr val="tx1"/>
          </a:solidFill>
          <a:latin typeface="+mn-lt"/>
          <a:ea typeface="+mn-ea"/>
          <a:cs typeface="+mn-cs"/>
        </a:defRPr>
      </a:lvl6pPr>
      <a:lvl7pPr marL="8594403" algn="l" defTabSz="2864801" rtl="0" eaLnBrk="1" latinLnBrk="0" hangingPunct="1">
        <a:defRPr sz="5800" kern="1200">
          <a:solidFill>
            <a:schemeClr val="tx1"/>
          </a:solidFill>
          <a:latin typeface="+mn-lt"/>
          <a:ea typeface="+mn-ea"/>
          <a:cs typeface="+mn-cs"/>
        </a:defRPr>
      </a:lvl7pPr>
      <a:lvl8pPr marL="10026808" algn="l" defTabSz="2864801" rtl="0" eaLnBrk="1" latinLnBrk="0" hangingPunct="1">
        <a:defRPr sz="5800" kern="1200">
          <a:solidFill>
            <a:schemeClr val="tx1"/>
          </a:solidFill>
          <a:latin typeface="+mn-lt"/>
          <a:ea typeface="+mn-ea"/>
          <a:cs typeface="+mn-cs"/>
        </a:defRPr>
      </a:lvl8pPr>
      <a:lvl9pPr marL="11459209" algn="l" defTabSz="2864801" rtl="0" eaLnBrk="1" latinLnBrk="0" hangingPunct="1">
        <a:defRPr sz="5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52226" name="Rectangle 1"/>
          <p:cNvSpPr>
            <a:spLocks noGrp="1" noChangeArrowheads="1"/>
          </p:cNvSpPr>
          <p:nvPr>
            <p:ph type="title"/>
          </p:nvPr>
        </p:nvSpPr>
        <p:spPr bwMode="auto">
          <a:xfrm>
            <a:off x="2249488" y="27779663"/>
            <a:ext cx="17860962" cy="5837237"/>
          </a:xfrm>
          <a:prstGeom prst="rect">
            <a:avLst/>
          </a:prstGeom>
          <a:noFill/>
          <a:ln w="12700">
            <a:noFill/>
            <a:miter lim="800000"/>
            <a:headEnd/>
            <a:tailEnd/>
          </a:ln>
          <a:effectLst/>
        </p:spPr>
        <p:txBody>
          <a:bodyPr vert="horz" wrap="square" lIns="159078" tIns="159078" rIns="159078" bIns="159078" numCol="1" anchor="t" anchorCtr="0" compatLnSpc="1">
            <a:prstTxWarp prst="textNoShape">
              <a:avLst/>
            </a:prstTxWarp>
          </a:bodyPr>
          <a:lstStyle/>
          <a:p>
            <a:pPr lvl="0"/>
            <a:r>
              <a:rPr lang="en-US" smtClean="0">
                <a:sym typeface="Copperplate" charset="0"/>
              </a:rPr>
              <a:t>Click to edit Master title style</a:t>
            </a:r>
          </a:p>
        </p:txBody>
      </p:sp>
      <p:sp>
        <p:nvSpPr>
          <p:cNvPr id="52227" name="Rectangle 2"/>
          <p:cNvSpPr>
            <a:spLocks noGrp="1" noChangeArrowheads="1"/>
          </p:cNvSpPr>
          <p:nvPr>
            <p:ph type="body" idx="1"/>
          </p:nvPr>
        </p:nvSpPr>
        <p:spPr bwMode="auto">
          <a:xfrm>
            <a:off x="21824950" y="27779663"/>
            <a:ext cx="14179550" cy="5837237"/>
          </a:xfrm>
          <a:prstGeom prst="rect">
            <a:avLst/>
          </a:prstGeom>
          <a:noFill/>
          <a:ln w="12700">
            <a:noFill/>
            <a:miter lim="800000"/>
            <a:headEnd/>
            <a:tailEnd/>
          </a:ln>
          <a:effectLst/>
        </p:spPr>
        <p:txBody>
          <a:bodyPr vert="horz" wrap="square" lIns="159078" tIns="159078" rIns="159078" bIns="159078" numCol="1" anchor="t"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4836" r:id="rId1"/>
    <p:sldLayoutId id="2147484837" r:id="rId2"/>
    <p:sldLayoutId id="2147484838" r:id="rId3"/>
    <p:sldLayoutId id="2147484839" r:id="rId4"/>
    <p:sldLayoutId id="2147484840" r:id="rId5"/>
    <p:sldLayoutId id="2147484841" r:id="rId6"/>
    <p:sldLayoutId id="2147484842" r:id="rId7"/>
    <p:sldLayoutId id="2147484843" r:id="rId8"/>
    <p:sldLayoutId id="2147484844" r:id="rId9"/>
    <p:sldLayoutId id="2147484845" r:id="rId10"/>
    <p:sldLayoutId id="2147484846" r:id="rId11"/>
  </p:sldLayoutIdLst>
  <p:transition/>
  <p:txStyles>
    <p:titleStyle>
      <a:lvl1pPr algn="l" rtl="0" fontAlgn="base">
        <a:spcBef>
          <a:spcPct val="0"/>
        </a:spcBef>
        <a:spcAft>
          <a:spcPct val="0"/>
        </a:spcAft>
        <a:defRPr sz="14700">
          <a:solidFill>
            <a:srgbClr val="000000"/>
          </a:solidFill>
          <a:latin typeface="+mj-lt"/>
          <a:ea typeface="+mj-ea"/>
          <a:cs typeface="+mj-cs"/>
          <a:sym typeface="Copperplate" charset="0"/>
        </a:defRPr>
      </a:lvl1pPr>
      <a:lvl2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2pPr>
      <a:lvl3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3pPr>
      <a:lvl4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4pPr>
      <a:lvl5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5pPr>
      <a:lvl6pPr marL="1431803"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6pPr>
      <a:lvl7pPr marL="2863624"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7pPr>
      <a:lvl8pPr marL="4295428"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8pPr>
      <a:lvl9pPr marL="5727253"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9pPr>
    </p:titleStyle>
    <p:bodyStyle>
      <a:lvl1pPr marL="342900" indent="-342900" algn="l" rtl="0" fontAlgn="base">
        <a:spcBef>
          <a:spcPct val="0"/>
        </a:spcBef>
        <a:spcAft>
          <a:spcPct val="0"/>
        </a:spcAft>
        <a:defRPr sz="6200">
          <a:solidFill>
            <a:srgbClr val="4D4D4D"/>
          </a:solidFill>
          <a:latin typeface="+mn-lt"/>
          <a:ea typeface="+mn-ea"/>
          <a:cs typeface="+mn-cs"/>
          <a:sym typeface="Palatino" charset="0"/>
        </a:defRPr>
      </a:lvl1pPr>
      <a:lvl2pPr marL="742950" indent="-285750" algn="l" rtl="0" fontAlgn="base">
        <a:spcBef>
          <a:spcPct val="0"/>
        </a:spcBef>
        <a:spcAft>
          <a:spcPct val="0"/>
        </a:spcAft>
        <a:defRPr sz="6200">
          <a:solidFill>
            <a:srgbClr val="4D4D4D"/>
          </a:solidFill>
          <a:latin typeface="+mn-lt"/>
          <a:ea typeface="+mn-ea"/>
          <a:cs typeface="+mn-cs"/>
          <a:sym typeface="Palatino" charset="0"/>
        </a:defRPr>
      </a:lvl2pPr>
      <a:lvl3pPr marL="1143000" indent="-228600" algn="l" rtl="0" fontAlgn="base">
        <a:spcBef>
          <a:spcPct val="0"/>
        </a:spcBef>
        <a:spcAft>
          <a:spcPct val="0"/>
        </a:spcAft>
        <a:defRPr sz="6200">
          <a:solidFill>
            <a:srgbClr val="4D4D4D"/>
          </a:solidFill>
          <a:latin typeface="+mn-lt"/>
          <a:ea typeface="+mn-ea"/>
          <a:cs typeface="+mn-cs"/>
          <a:sym typeface="Palatino" charset="0"/>
        </a:defRPr>
      </a:lvl3pPr>
      <a:lvl4pPr marL="1600200" indent="-228600" algn="l" rtl="0" fontAlgn="base">
        <a:spcBef>
          <a:spcPct val="0"/>
        </a:spcBef>
        <a:spcAft>
          <a:spcPct val="0"/>
        </a:spcAft>
        <a:defRPr sz="6200">
          <a:solidFill>
            <a:srgbClr val="4D4D4D"/>
          </a:solidFill>
          <a:latin typeface="+mn-lt"/>
          <a:ea typeface="+mn-ea"/>
          <a:cs typeface="+mn-cs"/>
          <a:sym typeface="Palatino" charset="0"/>
        </a:defRPr>
      </a:lvl4pPr>
      <a:lvl5pPr marL="2057400" indent="-228600" algn="l" rtl="0" fontAlgn="base">
        <a:spcBef>
          <a:spcPct val="0"/>
        </a:spcBef>
        <a:spcAft>
          <a:spcPct val="0"/>
        </a:spcAft>
        <a:defRPr sz="6200">
          <a:solidFill>
            <a:srgbClr val="4D4D4D"/>
          </a:solidFill>
          <a:latin typeface="+mn-lt"/>
          <a:ea typeface="+mn-ea"/>
          <a:cs typeface="+mn-cs"/>
          <a:sym typeface="Palatino" charset="0"/>
        </a:defRPr>
      </a:lvl5pPr>
      <a:lvl6pPr marL="1431803" algn="l" rtl="0" eaLnBrk="1" fontAlgn="base" hangingPunct="1">
        <a:spcBef>
          <a:spcPct val="0"/>
        </a:spcBef>
        <a:spcAft>
          <a:spcPct val="0"/>
        </a:spcAft>
        <a:defRPr sz="6200">
          <a:solidFill>
            <a:srgbClr val="4D4D4D"/>
          </a:solidFill>
          <a:latin typeface="+mn-lt"/>
          <a:ea typeface="+mn-ea"/>
          <a:cs typeface="+mn-cs"/>
          <a:sym typeface="Palatino" charset="0"/>
        </a:defRPr>
      </a:lvl6pPr>
      <a:lvl7pPr marL="2863624" algn="l" rtl="0" eaLnBrk="1" fontAlgn="base" hangingPunct="1">
        <a:spcBef>
          <a:spcPct val="0"/>
        </a:spcBef>
        <a:spcAft>
          <a:spcPct val="0"/>
        </a:spcAft>
        <a:defRPr sz="6200">
          <a:solidFill>
            <a:srgbClr val="4D4D4D"/>
          </a:solidFill>
          <a:latin typeface="+mn-lt"/>
          <a:ea typeface="+mn-ea"/>
          <a:cs typeface="+mn-cs"/>
          <a:sym typeface="Palatino" charset="0"/>
        </a:defRPr>
      </a:lvl7pPr>
      <a:lvl8pPr marL="4295428" algn="l" rtl="0" eaLnBrk="1" fontAlgn="base" hangingPunct="1">
        <a:spcBef>
          <a:spcPct val="0"/>
        </a:spcBef>
        <a:spcAft>
          <a:spcPct val="0"/>
        </a:spcAft>
        <a:defRPr sz="6200">
          <a:solidFill>
            <a:srgbClr val="4D4D4D"/>
          </a:solidFill>
          <a:latin typeface="+mn-lt"/>
          <a:ea typeface="+mn-ea"/>
          <a:cs typeface="+mn-cs"/>
          <a:sym typeface="Palatino" charset="0"/>
        </a:defRPr>
      </a:lvl8pPr>
      <a:lvl9pPr marL="5727253" algn="l" rtl="0" eaLnBrk="1" fontAlgn="base" hangingPunct="1">
        <a:spcBef>
          <a:spcPct val="0"/>
        </a:spcBef>
        <a:spcAft>
          <a:spcPct val="0"/>
        </a:spcAft>
        <a:defRPr sz="6200">
          <a:solidFill>
            <a:srgbClr val="4D4D4D"/>
          </a:solidFill>
          <a:latin typeface="+mn-lt"/>
          <a:ea typeface="+mn-ea"/>
          <a:cs typeface="+mn-cs"/>
          <a:sym typeface="Palatino" charset="0"/>
        </a:defRPr>
      </a:lvl9pPr>
    </p:bodyStyle>
    <p:otherStyle>
      <a:defPPr>
        <a:defRPr lang="en-US"/>
      </a:defPPr>
      <a:lvl1pPr marL="0" algn="l" defTabSz="2863624" rtl="0" eaLnBrk="1" latinLnBrk="0" hangingPunct="1">
        <a:defRPr sz="5800" kern="1200">
          <a:solidFill>
            <a:schemeClr val="tx1"/>
          </a:solidFill>
          <a:latin typeface="+mn-lt"/>
          <a:ea typeface="+mn-ea"/>
          <a:cs typeface="+mn-cs"/>
        </a:defRPr>
      </a:lvl1pPr>
      <a:lvl2pPr marL="1431803" algn="l" defTabSz="2863624" rtl="0" eaLnBrk="1" latinLnBrk="0" hangingPunct="1">
        <a:defRPr sz="5800" kern="1200">
          <a:solidFill>
            <a:schemeClr val="tx1"/>
          </a:solidFill>
          <a:latin typeface="+mn-lt"/>
          <a:ea typeface="+mn-ea"/>
          <a:cs typeface="+mn-cs"/>
        </a:defRPr>
      </a:lvl2pPr>
      <a:lvl3pPr marL="2863624" algn="l" defTabSz="2863624" rtl="0" eaLnBrk="1" latinLnBrk="0" hangingPunct="1">
        <a:defRPr sz="5800" kern="1200">
          <a:solidFill>
            <a:schemeClr val="tx1"/>
          </a:solidFill>
          <a:latin typeface="+mn-lt"/>
          <a:ea typeface="+mn-ea"/>
          <a:cs typeface="+mn-cs"/>
        </a:defRPr>
      </a:lvl3pPr>
      <a:lvl4pPr marL="4295428" algn="l" defTabSz="2863624" rtl="0" eaLnBrk="1" latinLnBrk="0" hangingPunct="1">
        <a:defRPr sz="5800" kern="1200">
          <a:solidFill>
            <a:schemeClr val="tx1"/>
          </a:solidFill>
          <a:latin typeface="+mn-lt"/>
          <a:ea typeface="+mn-ea"/>
          <a:cs typeface="+mn-cs"/>
        </a:defRPr>
      </a:lvl4pPr>
      <a:lvl5pPr marL="5727253" algn="l" defTabSz="2863624" rtl="0" eaLnBrk="1" latinLnBrk="0" hangingPunct="1">
        <a:defRPr sz="5800" kern="1200">
          <a:solidFill>
            <a:schemeClr val="tx1"/>
          </a:solidFill>
          <a:latin typeface="+mn-lt"/>
          <a:ea typeface="+mn-ea"/>
          <a:cs typeface="+mn-cs"/>
        </a:defRPr>
      </a:lvl5pPr>
      <a:lvl6pPr marL="7159065" algn="l" defTabSz="2863624" rtl="0" eaLnBrk="1" latinLnBrk="0" hangingPunct="1">
        <a:defRPr sz="5800" kern="1200">
          <a:solidFill>
            <a:schemeClr val="tx1"/>
          </a:solidFill>
          <a:latin typeface="+mn-lt"/>
          <a:ea typeface="+mn-ea"/>
          <a:cs typeface="+mn-cs"/>
        </a:defRPr>
      </a:lvl6pPr>
      <a:lvl7pPr marL="8590882" algn="l" defTabSz="2863624" rtl="0" eaLnBrk="1" latinLnBrk="0" hangingPunct="1">
        <a:defRPr sz="5800" kern="1200">
          <a:solidFill>
            <a:schemeClr val="tx1"/>
          </a:solidFill>
          <a:latin typeface="+mn-lt"/>
          <a:ea typeface="+mn-ea"/>
          <a:cs typeface="+mn-cs"/>
        </a:defRPr>
      </a:lvl7pPr>
      <a:lvl8pPr marL="10022708" algn="l" defTabSz="2863624" rtl="0" eaLnBrk="1" latinLnBrk="0" hangingPunct="1">
        <a:defRPr sz="5800" kern="1200">
          <a:solidFill>
            <a:schemeClr val="tx1"/>
          </a:solidFill>
          <a:latin typeface="+mn-lt"/>
          <a:ea typeface="+mn-ea"/>
          <a:cs typeface="+mn-cs"/>
        </a:defRPr>
      </a:lvl8pPr>
      <a:lvl9pPr marL="11454520" algn="l" defTabSz="2863624" rtl="0" eaLnBrk="1" latinLnBrk="0" hangingPunct="1">
        <a:defRPr sz="5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847" r:id="rId1"/>
    <p:sldLayoutId id="2147484848" r:id="rId2"/>
    <p:sldLayoutId id="2147484849" r:id="rId3"/>
    <p:sldLayoutId id="2147484850" r:id="rId4"/>
    <p:sldLayoutId id="2147484851" r:id="rId5"/>
    <p:sldLayoutId id="2147484852" r:id="rId6"/>
    <p:sldLayoutId id="2147484853" r:id="rId7"/>
    <p:sldLayoutId id="2147484854" r:id="rId8"/>
    <p:sldLayoutId id="2147484855" r:id="rId9"/>
    <p:sldLayoutId id="2147484856" r:id="rId10"/>
    <p:sldLayoutId id="2147484857" r:id="rId11"/>
  </p:sldLayoutIdLst>
  <p:transition/>
  <p:txStyles>
    <p:titleStyle>
      <a:lvl1pPr algn="l" rtl="0" fontAlgn="base">
        <a:spcBef>
          <a:spcPct val="0"/>
        </a:spcBef>
        <a:spcAft>
          <a:spcPct val="0"/>
        </a:spcAft>
        <a:defRPr sz="14700">
          <a:solidFill>
            <a:srgbClr val="000000"/>
          </a:solidFill>
          <a:latin typeface="+mj-lt"/>
          <a:ea typeface="+mj-ea"/>
          <a:cs typeface="+mj-cs"/>
          <a:sym typeface="Copperplate" charset="0"/>
        </a:defRPr>
      </a:lvl1pPr>
      <a:lvl2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2pPr>
      <a:lvl3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3pPr>
      <a:lvl4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4pPr>
      <a:lvl5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5pPr>
      <a:lvl6pPr marL="1431732"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6pPr>
      <a:lvl7pPr marL="2863477"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7pPr>
      <a:lvl8pPr marL="4295209"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8pPr>
      <a:lvl9pPr marL="5726963"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9pPr>
    </p:titleStyle>
    <p:bodyStyle>
      <a:lvl1pPr marL="342900" indent="-342900" algn="l" rtl="0" fontAlgn="base">
        <a:spcBef>
          <a:spcPct val="0"/>
        </a:spcBef>
        <a:spcAft>
          <a:spcPct val="0"/>
        </a:spcAft>
        <a:defRPr sz="6200">
          <a:solidFill>
            <a:srgbClr val="4D4D4D"/>
          </a:solidFill>
          <a:latin typeface="+mn-lt"/>
          <a:ea typeface="+mn-ea"/>
          <a:cs typeface="+mn-cs"/>
          <a:sym typeface="Palatino" charset="0"/>
        </a:defRPr>
      </a:lvl1pPr>
      <a:lvl2pPr marL="742950" indent="-285750" algn="l" rtl="0" fontAlgn="base">
        <a:spcBef>
          <a:spcPct val="0"/>
        </a:spcBef>
        <a:spcAft>
          <a:spcPct val="0"/>
        </a:spcAft>
        <a:defRPr sz="6200">
          <a:solidFill>
            <a:srgbClr val="4D4D4D"/>
          </a:solidFill>
          <a:latin typeface="+mn-lt"/>
          <a:ea typeface="+mn-ea"/>
          <a:cs typeface="+mn-cs"/>
          <a:sym typeface="Palatino" charset="0"/>
        </a:defRPr>
      </a:lvl2pPr>
      <a:lvl3pPr marL="1143000" indent="-228600" algn="l" rtl="0" fontAlgn="base">
        <a:spcBef>
          <a:spcPct val="0"/>
        </a:spcBef>
        <a:spcAft>
          <a:spcPct val="0"/>
        </a:spcAft>
        <a:defRPr sz="6200">
          <a:solidFill>
            <a:srgbClr val="4D4D4D"/>
          </a:solidFill>
          <a:latin typeface="+mn-lt"/>
          <a:ea typeface="+mn-ea"/>
          <a:cs typeface="+mn-cs"/>
          <a:sym typeface="Palatino" charset="0"/>
        </a:defRPr>
      </a:lvl3pPr>
      <a:lvl4pPr marL="1600200" indent="-228600" algn="l" rtl="0" fontAlgn="base">
        <a:spcBef>
          <a:spcPct val="0"/>
        </a:spcBef>
        <a:spcAft>
          <a:spcPct val="0"/>
        </a:spcAft>
        <a:defRPr sz="6200">
          <a:solidFill>
            <a:srgbClr val="4D4D4D"/>
          </a:solidFill>
          <a:latin typeface="+mn-lt"/>
          <a:ea typeface="+mn-ea"/>
          <a:cs typeface="+mn-cs"/>
          <a:sym typeface="Palatino" charset="0"/>
        </a:defRPr>
      </a:lvl4pPr>
      <a:lvl5pPr marL="2057400" indent="-228600" algn="l" rtl="0" fontAlgn="base">
        <a:spcBef>
          <a:spcPct val="0"/>
        </a:spcBef>
        <a:spcAft>
          <a:spcPct val="0"/>
        </a:spcAft>
        <a:defRPr sz="6200">
          <a:solidFill>
            <a:srgbClr val="4D4D4D"/>
          </a:solidFill>
          <a:latin typeface="+mn-lt"/>
          <a:ea typeface="+mn-ea"/>
          <a:cs typeface="+mn-cs"/>
          <a:sym typeface="Palatino" charset="0"/>
        </a:defRPr>
      </a:lvl5pPr>
      <a:lvl6pPr marL="1431732" algn="l" rtl="0" eaLnBrk="1" fontAlgn="base" hangingPunct="1">
        <a:spcBef>
          <a:spcPct val="0"/>
        </a:spcBef>
        <a:spcAft>
          <a:spcPct val="0"/>
        </a:spcAft>
        <a:defRPr sz="6200">
          <a:solidFill>
            <a:srgbClr val="4D4D4D"/>
          </a:solidFill>
          <a:latin typeface="+mn-lt"/>
          <a:ea typeface="+mn-ea"/>
          <a:cs typeface="+mn-cs"/>
          <a:sym typeface="Palatino" charset="0"/>
        </a:defRPr>
      </a:lvl6pPr>
      <a:lvl7pPr marL="2863477" algn="l" rtl="0" eaLnBrk="1" fontAlgn="base" hangingPunct="1">
        <a:spcBef>
          <a:spcPct val="0"/>
        </a:spcBef>
        <a:spcAft>
          <a:spcPct val="0"/>
        </a:spcAft>
        <a:defRPr sz="6200">
          <a:solidFill>
            <a:srgbClr val="4D4D4D"/>
          </a:solidFill>
          <a:latin typeface="+mn-lt"/>
          <a:ea typeface="+mn-ea"/>
          <a:cs typeface="+mn-cs"/>
          <a:sym typeface="Palatino" charset="0"/>
        </a:defRPr>
      </a:lvl7pPr>
      <a:lvl8pPr marL="4295209" algn="l" rtl="0" eaLnBrk="1" fontAlgn="base" hangingPunct="1">
        <a:spcBef>
          <a:spcPct val="0"/>
        </a:spcBef>
        <a:spcAft>
          <a:spcPct val="0"/>
        </a:spcAft>
        <a:defRPr sz="6200">
          <a:solidFill>
            <a:srgbClr val="4D4D4D"/>
          </a:solidFill>
          <a:latin typeface="+mn-lt"/>
          <a:ea typeface="+mn-ea"/>
          <a:cs typeface="+mn-cs"/>
          <a:sym typeface="Palatino" charset="0"/>
        </a:defRPr>
      </a:lvl8pPr>
      <a:lvl9pPr marL="5726963" algn="l" rtl="0" eaLnBrk="1" fontAlgn="base" hangingPunct="1">
        <a:spcBef>
          <a:spcPct val="0"/>
        </a:spcBef>
        <a:spcAft>
          <a:spcPct val="0"/>
        </a:spcAft>
        <a:defRPr sz="6200">
          <a:solidFill>
            <a:srgbClr val="4D4D4D"/>
          </a:solidFill>
          <a:latin typeface="+mn-lt"/>
          <a:ea typeface="+mn-ea"/>
          <a:cs typeface="+mn-cs"/>
          <a:sym typeface="Palatino" charset="0"/>
        </a:defRPr>
      </a:lvl9pPr>
    </p:bodyStyle>
    <p:otherStyle>
      <a:defPPr>
        <a:defRPr lang="en-US"/>
      </a:defPPr>
      <a:lvl1pPr marL="0" algn="l" defTabSz="2863477" rtl="0" eaLnBrk="1" latinLnBrk="0" hangingPunct="1">
        <a:defRPr sz="5800" kern="1200">
          <a:solidFill>
            <a:schemeClr val="tx1"/>
          </a:solidFill>
          <a:latin typeface="+mn-lt"/>
          <a:ea typeface="+mn-ea"/>
          <a:cs typeface="+mn-cs"/>
        </a:defRPr>
      </a:lvl1pPr>
      <a:lvl2pPr marL="1431732" algn="l" defTabSz="2863477" rtl="0" eaLnBrk="1" latinLnBrk="0" hangingPunct="1">
        <a:defRPr sz="5800" kern="1200">
          <a:solidFill>
            <a:schemeClr val="tx1"/>
          </a:solidFill>
          <a:latin typeface="+mn-lt"/>
          <a:ea typeface="+mn-ea"/>
          <a:cs typeface="+mn-cs"/>
        </a:defRPr>
      </a:lvl2pPr>
      <a:lvl3pPr marL="2863477" algn="l" defTabSz="2863477" rtl="0" eaLnBrk="1" latinLnBrk="0" hangingPunct="1">
        <a:defRPr sz="5800" kern="1200">
          <a:solidFill>
            <a:schemeClr val="tx1"/>
          </a:solidFill>
          <a:latin typeface="+mn-lt"/>
          <a:ea typeface="+mn-ea"/>
          <a:cs typeface="+mn-cs"/>
        </a:defRPr>
      </a:lvl3pPr>
      <a:lvl4pPr marL="4295209" algn="l" defTabSz="2863477" rtl="0" eaLnBrk="1" latinLnBrk="0" hangingPunct="1">
        <a:defRPr sz="5800" kern="1200">
          <a:solidFill>
            <a:schemeClr val="tx1"/>
          </a:solidFill>
          <a:latin typeface="+mn-lt"/>
          <a:ea typeface="+mn-ea"/>
          <a:cs typeface="+mn-cs"/>
        </a:defRPr>
      </a:lvl4pPr>
      <a:lvl5pPr marL="5726963" algn="l" defTabSz="2863477" rtl="0" eaLnBrk="1" latinLnBrk="0" hangingPunct="1">
        <a:defRPr sz="5800" kern="1200">
          <a:solidFill>
            <a:schemeClr val="tx1"/>
          </a:solidFill>
          <a:latin typeface="+mn-lt"/>
          <a:ea typeface="+mn-ea"/>
          <a:cs typeface="+mn-cs"/>
        </a:defRPr>
      </a:lvl5pPr>
      <a:lvl6pPr marL="7158700" algn="l" defTabSz="2863477" rtl="0" eaLnBrk="1" latinLnBrk="0" hangingPunct="1">
        <a:defRPr sz="5800" kern="1200">
          <a:solidFill>
            <a:schemeClr val="tx1"/>
          </a:solidFill>
          <a:latin typeface="+mn-lt"/>
          <a:ea typeface="+mn-ea"/>
          <a:cs typeface="+mn-cs"/>
        </a:defRPr>
      </a:lvl6pPr>
      <a:lvl7pPr marL="8590445" algn="l" defTabSz="2863477" rtl="0" eaLnBrk="1" latinLnBrk="0" hangingPunct="1">
        <a:defRPr sz="5800" kern="1200">
          <a:solidFill>
            <a:schemeClr val="tx1"/>
          </a:solidFill>
          <a:latin typeface="+mn-lt"/>
          <a:ea typeface="+mn-ea"/>
          <a:cs typeface="+mn-cs"/>
        </a:defRPr>
      </a:lvl7pPr>
      <a:lvl8pPr marL="10022195" algn="l" defTabSz="2863477" rtl="0" eaLnBrk="1" latinLnBrk="0" hangingPunct="1">
        <a:defRPr sz="5800" kern="1200">
          <a:solidFill>
            <a:schemeClr val="tx1"/>
          </a:solidFill>
          <a:latin typeface="+mn-lt"/>
          <a:ea typeface="+mn-ea"/>
          <a:cs typeface="+mn-cs"/>
        </a:defRPr>
      </a:lvl8pPr>
      <a:lvl9pPr marL="11453931" algn="l" defTabSz="2863477" rtl="0" eaLnBrk="1" latinLnBrk="0" hangingPunct="1">
        <a:defRPr sz="5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858" r:id="rId1"/>
    <p:sldLayoutId id="2147484859" r:id="rId2"/>
    <p:sldLayoutId id="2147484860" r:id="rId3"/>
    <p:sldLayoutId id="2147484861" r:id="rId4"/>
    <p:sldLayoutId id="2147484862" r:id="rId5"/>
    <p:sldLayoutId id="2147484863" r:id="rId6"/>
    <p:sldLayoutId id="2147484864" r:id="rId7"/>
    <p:sldLayoutId id="2147484865" r:id="rId8"/>
    <p:sldLayoutId id="2147484866" r:id="rId9"/>
    <p:sldLayoutId id="2147484867" r:id="rId10"/>
    <p:sldLayoutId id="2147484868" r:id="rId11"/>
  </p:sldLayoutIdLst>
  <p:transition/>
  <p:txStyles>
    <p:titleStyle>
      <a:lvl1pPr algn="l" rtl="0" fontAlgn="base">
        <a:spcBef>
          <a:spcPct val="0"/>
        </a:spcBef>
        <a:spcAft>
          <a:spcPct val="0"/>
        </a:spcAft>
        <a:defRPr sz="14700">
          <a:solidFill>
            <a:srgbClr val="000000"/>
          </a:solidFill>
          <a:latin typeface="+mj-lt"/>
          <a:ea typeface="+mj-ea"/>
          <a:cs typeface="+mj-cs"/>
          <a:sym typeface="Copperplate" charset="0"/>
        </a:defRPr>
      </a:lvl1pPr>
      <a:lvl2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2pPr>
      <a:lvl3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3pPr>
      <a:lvl4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4pPr>
      <a:lvl5pPr algn="l" rtl="0" fontAlgn="base">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5pPr>
      <a:lvl6pPr marL="1431656"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6pPr>
      <a:lvl7pPr marL="2863330"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7pPr>
      <a:lvl8pPr marL="4294991"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8pPr>
      <a:lvl9pPr marL="5726669" algn="l" rtl="0" eaLnBrk="1" fontAlgn="base" hangingPunct="1">
        <a:spcBef>
          <a:spcPct val="0"/>
        </a:spcBef>
        <a:spcAft>
          <a:spcPct val="0"/>
        </a:spcAft>
        <a:defRPr sz="14700">
          <a:solidFill>
            <a:srgbClr val="000000"/>
          </a:solidFill>
          <a:latin typeface="Copperplate" charset="0"/>
          <a:ea typeface="ヒラギノ明朝 ProN W3" charset="0"/>
          <a:cs typeface="ヒラギノ明朝 ProN W3" charset="0"/>
          <a:sym typeface="Copperplate" charset="0"/>
        </a:defRPr>
      </a:lvl9pPr>
    </p:titleStyle>
    <p:bodyStyle>
      <a:lvl1pPr marL="342900" indent="-342900" algn="l" rtl="0" fontAlgn="base">
        <a:spcBef>
          <a:spcPct val="0"/>
        </a:spcBef>
        <a:spcAft>
          <a:spcPct val="0"/>
        </a:spcAft>
        <a:defRPr sz="6200">
          <a:solidFill>
            <a:srgbClr val="4D4D4D"/>
          </a:solidFill>
          <a:latin typeface="+mn-lt"/>
          <a:ea typeface="+mn-ea"/>
          <a:cs typeface="+mn-cs"/>
          <a:sym typeface="Palatino" charset="0"/>
        </a:defRPr>
      </a:lvl1pPr>
      <a:lvl2pPr marL="742950" indent="-285750" algn="l" rtl="0" fontAlgn="base">
        <a:spcBef>
          <a:spcPct val="0"/>
        </a:spcBef>
        <a:spcAft>
          <a:spcPct val="0"/>
        </a:spcAft>
        <a:defRPr sz="6200">
          <a:solidFill>
            <a:srgbClr val="4D4D4D"/>
          </a:solidFill>
          <a:latin typeface="+mn-lt"/>
          <a:ea typeface="+mn-ea"/>
          <a:cs typeface="+mn-cs"/>
          <a:sym typeface="Palatino" charset="0"/>
        </a:defRPr>
      </a:lvl2pPr>
      <a:lvl3pPr marL="1143000" indent="-228600" algn="l" rtl="0" fontAlgn="base">
        <a:spcBef>
          <a:spcPct val="0"/>
        </a:spcBef>
        <a:spcAft>
          <a:spcPct val="0"/>
        </a:spcAft>
        <a:defRPr sz="6200">
          <a:solidFill>
            <a:srgbClr val="4D4D4D"/>
          </a:solidFill>
          <a:latin typeface="+mn-lt"/>
          <a:ea typeface="+mn-ea"/>
          <a:cs typeface="+mn-cs"/>
          <a:sym typeface="Palatino" charset="0"/>
        </a:defRPr>
      </a:lvl3pPr>
      <a:lvl4pPr marL="1600200" indent="-228600" algn="l" rtl="0" fontAlgn="base">
        <a:spcBef>
          <a:spcPct val="0"/>
        </a:spcBef>
        <a:spcAft>
          <a:spcPct val="0"/>
        </a:spcAft>
        <a:defRPr sz="6200">
          <a:solidFill>
            <a:srgbClr val="4D4D4D"/>
          </a:solidFill>
          <a:latin typeface="+mn-lt"/>
          <a:ea typeface="+mn-ea"/>
          <a:cs typeface="+mn-cs"/>
          <a:sym typeface="Palatino" charset="0"/>
        </a:defRPr>
      </a:lvl4pPr>
      <a:lvl5pPr marL="2057400" indent="-228600" algn="l" rtl="0" fontAlgn="base">
        <a:spcBef>
          <a:spcPct val="0"/>
        </a:spcBef>
        <a:spcAft>
          <a:spcPct val="0"/>
        </a:spcAft>
        <a:defRPr sz="6200">
          <a:solidFill>
            <a:srgbClr val="4D4D4D"/>
          </a:solidFill>
          <a:latin typeface="+mn-lt"/>
          <a:ea typeface="+mn-ea"/>
          <a:cs typeface="+mn-cs"/>
          <a:sym typeface="Palatino" charset="0"/>
        </a:defRPr>
      </a:lvl5pPr>
      <a:lvl6pPr marL="1431656" algn="l" rtl="0" eaLnBrk="1" fontAlgn="base" hangingPunct="1">
        <a:spcBef>
          <a:spcPct val="0"/>
        </a:spcBef>
        <a:spcAft>
          <a:spcPct val="0"/>
        </a:spcAft>
        <a:defRPr sz="6200">
          <a:solidFill>
            <a:srgbClr val="4D4D4D"/>
          </a:solidFill>
          <a:latin typeface="+mn-lt"/>
          <a:ea typeface="+mn-ea"/>
          <a:cs typeface="+mn-cs"/>
          <a:sym typeface="Palatino" charset="0"/>
        </a:defRPr>
      </a:lvl6pPr>
      <a:lvl7pPr marL="2863330" algn="l" rtl="0" eaLnBrk="1" fontAlgn="base" hangingPunct="1">
        <a:spcBef>
          <a:spcPct val="0"/>
        </a:spcBef>
        <a:spcAft>
          <a:spcPct val="0"/>
        </a:spcAft>
        <a:defRPr sz="6200">
          <a:solidFill>
            <a:srgbClr val="4D4D4D"/>
          </a:solidFill>
          <a:latin typeface="+mn-lt"/>
          <a:ea typeface="+mn-ea"/>
          <a:cs typeface="+mn-cs"/>
          <a:sym typeface="Palatino" charset="0"/>
        </a:defRPr>
      </a:lvl7pPr>
      <a:lvl8pPr marL="4294991" algn="l" rtl="0" eaLnBrk="1" fontAlgn="base" hangingPunct="1">
        <a:spcBef>
          <a:spcPct val="0"/>
        </a:spcBef>
        <a:spcAft>
          <a:spcPct val="0"/>
        </a:spcAft>
        <a:defRPr sz="6200">
          <a:solidFill>
            <a:srgbClr val="4D4D4D"/>
          </a:solidFill>
          <a:latin typeface="+mn-lt"/>
          <a:ea typeface="+mn-ea"/>
          <a:cs typeface="+mn-cs"/>
          <a:sym typeface="Palatino" charset="0"/>
        </a:defRPr>
      </a:lvl8pPr>
      <a:lvl9pPr marL="5726669" algn="l" rtl="0" eaLnBrk="1" fontAlgn="base" hangingPunct="1">
        <a:spcBef>
          <a:spcPct val="0"/>
        </a:spcBef>
        <a:spcAft>
          <a:spcPct val="0"/>
        </a:spcAft>
        <a:defRPr sz="6200">
          <a:solidFill>
            <a:srgbClr val="4D4D4D"/>
          </a:solidFill>
          <a:latin typeface="+mn-lt"/>
          <a:ea typeface="+mn-ea"/>
          <a:cs typeface="+mn-cs"/>
          <a:sym typeface="Palatino" charset="0"/>
        </a:defRPr>
      </a:lvl9pPr>
    </p:bodyStyle>
    <p:otherStyle>
      <a:defPPr>
        <a:defRPr lang="en-US"/>
      </a:defPPr>
      <a:lvl1pPr marL="0" algn="l" defTabSz="2863330" rtl="0" eaLnBrk="1" latinLnBrk="0" hangingPunct="1">
        <a:defRPr sz="5800" kern="1200">
          <a:solidFill>
            <a:schemeClr val="tx1"/>
          </a:solidFill>
          <a:latin typeface="+mn-lt"/>
          <a:ea typeface="+mn-ea"/>
          <a:cs typeface="+mn-cs"/>
        </a:defRPr>
      </a:lvl1pPr>
      <a:lvl2pPr marL="1431656" algn="l" defTabSz="2863330" rtl="0" eaLnBrk="1" latinLnBrk="0" hangingPunct="1">
        <a:defRPr sz="5800" kern="1200">
          <a:solidFill>
            <a:schemeClr val="tx1"/>
          </a:solidFill>
          <a:latin typeface="+mn-lt"/>
          <a:ea typeface="+mn-ea"/>
          <a:cs typeface="+mn-cs"/>
        </a:defRPr>
      </a:lvl2pPr>
      <a:lvl3pPr marL="2863330" algn="l" defTabSz="2863330" rtl="0" eaLnBrk="1" latinLnBrk="0" hangingPunct="1">
        <a:defRPr sz="5800" kern="1200">
          <a:solidFill>
            <a:schemeClr val="tx1"/>
          </a:solidFill>
          <a:latin typeface="+mn-lt"/>
          <a:ea typeface="+mn-ea"/>
          <a:cs typeface="+mn-cs"/>
        </a:defRPr>
      </a:lvl3pPr>
      <a:lvl4pPr marL="4294991" algn="l" defTabSz="2863330" rtl="0" eaLnBrk="1" latinLnBrk="0" hangingPunct="1">
        <a:defRPr sz="5800" kern="1200">
          <a:solidFill>
            <a:schemeClr val="tx1"/>
          </a:solidFill>
          <a:latin typeface="+mn-lt"/>
          <a:ea typeface="+mn-ea"/>
          <a:cs typeface="+mn-cs"/>
        </a:defRPr>
      </a:lvl4pPr>
      <a:lvl5pPr marL="5726669" algn="l" defTabSz="2863330" rtl="0" eaLnBrk="1" latinLnBrk="0" hangingPunct="1">
        <a:defRPr sz="5800" kern="1200">
          <a:solidFill>
            <a:schemeClr val="tx1"/>
          </a:solidFill>
          <a:latin typeface="+mn-lt"/>
          <a:ea typeface="+mn-ea"/>
          <a:cs typeface="+mn-cs"/>
        </a:defRPr>
      </a:lvl5pPr>
      <a:lvl6pPr marL="7158334" algn="l" defTabSz="2863330" rtl="0" eaLnBrk="1" latinLnBrk="0" hangingPunct="1">
        <a:defRPr sz="5800" kern="1200">
          <a:solidFill>
            <a:schemeClr val="tx1"/>
          </a:solidFill>
          <a:latin typeface="+mn-lt"/>
          <a:ea typeface="+mn-ea"/>
          <a:cs typeface="+mn-cs"/>
        </a:defRPr>
      </a:lvl6pPr>
      <a:lvl7pPr marL="8590004" algn="l" defTabSz="2863330" rtl="0" eaLnBrk="1" latinLnBrk="0" hangingPunct="1">
        <a:defRPr sz="5800" kern="1200">
          <a:solidFill>
            <a:schemeClr val="tx1"/>
          </a:solidFill>
          <a:latin typeface="+mn-lt"/>
          <a:ea typeface="+mn-ea"/>
          <a:cs typeface="+mn-cs"/>
        </a:defRPr>
      </a:lvl7pPr>
      <a:lvl8pPr marL="10021682" algn="l" defTabSz="2863330" rtl="0" eaLnBrk="1" latinLnBrk="0" hangingPunct="1">
        <a:defRPr sz="5800" kern="1200">
          <a:solidFill>
            <a:schemeClr val="tx1"/>
          </a:solidFill>
          <a:latin typeface="+mn-lt"/>
          <a:ea typeface="+mn-ea"/>
          <a:cs typeface="+mn-cs"/>
        </a:defRPr>
      </a:lvl8pPr>
      <a:lvl9pPr marL="11453347" algn="l" defTabSz="2863330" rtl="0" eaLnBrk="1" latinLnBrk="0" hangingPunct="1">
        <a:defRPr sz="5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55298" name="Rectangle 1"/>
          <p:cNvSpPr>
            <a:spLocks noGrp="1" noChangeArrowheads="1"/>
          </p:cNvSpPr>
          <p:nvPr>
            <p:ph type="title"/>
          </p:nvPr>
        </p:nvSpPr>
        <p:spPr bwMode="auto">
          <a:xfrm>
            <a:off x="3571875" y="904875"/>
            <a:ext cx="29432250" cy="6108700"/>
          </a:xfrm>
          <a:prstGeom prst="rect">
            <a:avLst/>
          </a:prstGeom>
          <a:noFill/>
          <a:ln w="12700">
            <a:noFill/>
            <a:miter lim="800000"/>
            <a:headEnd/>
            <a:tailEnd/>
          </a:ln>
          <a:effectLst/>
        </p:spPr>
        <p:txBody>
          <a:bodyPr vert="horz" wrap="square" lIns="159052" tIns="159052" rIns="159052" bIns="159052" numCol="1" anchor="b" anchorCtr="0" compatLnSpc="1">
            <a:prstTxWarp prst="textNoShape">
              <a:avLst/>
            </a:prstTxWarp>
          </a:bodyPr>
          <a:lstStyle/>
          <a:p>
            <a:pPr lvl="0"/>
            <a:r>
              <a:rPr lang="en-US" smtClean="0">
                <a:sym typeface="Copperplate" charset="0"/>
              </a:rPr>
              <a:t>Click to edit Master title style</a:t>
            </a:r>
          </a:p>
        </p:txBody>
      </p:sp>
      <p:sp>
        <p:nvSpPr>
          <p:cNvPr id="55299" name="Rectangle 2"/>
          <p:cNvSpPr>
            <a:spLocks noGrp="1" noChangeArrowheads="1"/>
          </p:cNvSpPr>
          <p:nvPr>
            <p:ph type="body" idx="1"/>
          </p:nvPr>
        </p:nvSpPr>
        <p:spPr bwMode="auto">
          <a:xfrm>
            <a:off x="21859875" y="9320213"/>
            <a:ext cx="11144250" cy="22396450"/>
          </a:xfrm>
          <a:prstGeom prst="rect">
            <a:avLst/>
          </a:prstGeom>
          <a:noFill/>
          <a:ln w="12700">
            <a:noFill/>
            <a:miter lim="800000"/>
            <a:headEnd/>
            <a:tailEnd/>
          </a:ln>
          <a:effectLst/>
        </p:spPr>
        <p:txBody>
          <a:bodyPr vert="horz" wrap="square" lIns="159052" tIns="159052" rIns="159052" bIns="159052"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
        <p:nvSpPr>
          <p:cNvPr id="18435" name="Line 3"/>
          <p:cNvSpPr>
            <a:spLocks noChangeShapeType="1"/>
          </p:cNvSpPr>
          <p:nvPr/>
        </p:nvSpPr>
        <p:spPr bwMode="auto">
          <a:xfrm>
            <a:off x="4000500" y="7192963"/>
            <a:ext cx="28587700" cy="0"/>
          </a:xfrm>
          <a:prstGeom prst="line">
            <a:avLst/>
          </a:prstGeom>
          <a:noFill/>
          <a:ln w="12700">
            <a:solidFill>
              <a:srgbClr val="A5A59F"/>
            </a:solidFill>
            <a:round/>
            <a:headEnd/>
            <a:tailEnd/>
          </a:ln>
          <a:effectLst>
            <a:outerShdw dist="12699" dir="5400000" algn="ctr" rotWithShape="0">
              <a:schemeClr val="bg2">
                <a:alpha val="81998"/>
              </a:schemeClr>
            </a:outerShdw>
          </a:effectLst>
        </p:spPr>
        <p:txBody>
          <a:bodyPr lIns="286320" tIns="143153" rIns="286320" bIns="143153"/>
          <a:lstStyle/>
          <a:p>
            <a:endParaRPr lang="en-US"/>
          </a:p>
        </p:txBody>
      </p:sp>
    </p:spTree>
  </p:cSld>
  <p:clrMap bg1="lt1" tx1="dk1" bg2="lt2" tx2="dk2" accent1="accent1" accent2="accent2" accent3="accent3" accent4="accent4" accent5="accent5" accent6="accent6" hlink="hlink" folHlink="folHlink"/>
  <p:sldLayoutIdLst>
    <p:sldLayoutId id="2147484869" r:id="rId1"/>
    <p:sldLayoutId id="2147484870" r:id="rId2"/>
    <p:sldLayoutId id="2147484871" r:id="rId3"/>
    <p:sldLayoutId id="2147484872" r:id="rId4"/>
    <p:sldLayoutId id="2147484873" r:id="rId5"/>
    <p:sldLayoutId id="2147484874" r:id="rId6"/>
    <p:sldLayoutId id="2147484875" r:id="rId7"/>
    <p:sldLayoutId id="2147484876" r:id="rId8"/>
    <p:sldLayoutId id="2147484877" r:id="rId9"/>
    <p:sldLayoutId id="2147484878" r:id="rId10"/>
    <p:sldLayoutId id="2147484879" r:id="rId11"/>
  </p:sldLayoutIdLst>
  <p:transition/>
  <p:txStyles>
    <p:titleStyle>
      <a:lvl1pPr algn="ctr" rtl="0" fontAlgn="base">
        <a:spcBef>
          <a:spcPct val="0"/>
        </a:spcBef>
        <a:spcAft>
          <a:spcPct val="0"/>
        </a:spcAft>
        <a:defRPr sz="20100">
          <a:solidFill>
            <a:srgbClr val="000000"/>
          </a:solidFill>
          <a:latin typeface="+mj-lt"/>
          <a:ea typeface="+mj-ea"/>
          <a:cs typeface="+mj-cs"/>
          <a:sym typeface="Copperplate" charset="0"/>
        </a:defRPr>
      </a:lvl1pPr>
      <a:lvl2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5pPr>
      <a:lvl6pPr marL="1431585"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6pPr>
      <a:lvl7pPr marL="2863183"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7pPr>
      <a:lvl8pPr marL="4294772"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8pPr>
      <a:lvl9pPr marL="5726375"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9pPr>
    </p:titleStyle>
    <p:bodyStyle>
      <a:lvl1pPr marL="2479675"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1pPr>
      <a:lvl2pPr marL="3871913"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2pPr>
      <a:lvl3pPr marL="5262563"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3pPr>
      <a:lvl4pPr marL="6654800"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4pPr>
      <a:lvl5pPr marL="8047038"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5pPr>
      <a:lvl6pPr marL="9479338" indent="-1645334"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6pPr>
      <a:lvl7pPr marL="10910923" indent="-1645334"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7pPr>
      <a:lvl8pPr marL="12342526" indent="-1645334"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8pPr>
      <a:lvl9pPr marL="13774133" indent="-1645334"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9pPr>
    </p:bodyStyle>
    <p:otherStyle>
      <a:defPPr>
        <a:defRPr lang="en-US"/>
      </a:defPPr>
      <a:lvl1pPr marL="0" algn="l" defTabSz="2863183" rtl="0" eaLnBrk="1" latinLnBrk="0" hangingPunct="1">
        <a:defRPr sz="5800" kern="1200">
          <a:solidFill>
            <a:schemeClr val="tx1"/>
          </a:solidFill>
          <a:latin typeface="+mn-lt"/>
          <a:ea typeface="+mn-ea"/>
          <a:cs typeface="+mn-cs"/>
        </a:defRPr>
      </a:lvl1pPr>
      <a:lvl2pPr marL="1431585" algn="l" defTabSz="2863183" rtl="0" eaLnBrk="1" latinLnBrk="0" hangingPunct="1">
        <a:defRPr sz="5800" kern="1200">
          <a:solidFill>
            <a:schemeClr val="tx1"/>
          </a:solidFill>
          <a:latin typeface="+mn-lt"/>
          <a:ea typeface="+mn-ea"/>
          <a:cs typeface="+mn-cs"/>
        </a:defRPr>
      </a:lvl2pPr>
      <a:lvl3pPr marL="2863183" algn="l" defTabSz="2863183" rtl="0" eaLnBrk="1" latinLnBrk="0" hangingPunct="1">
        <a:defRPr sz="5800" kern="1200">
          <a:solidFill>
            <a:schemeClr val="tx1"/>
          </a:solidFill>
          <a:latin typeface="+mn-lt"/>
          <a:ea typeface="+mn-ea"/>
          <a:cs typeface="+mn-cs"/>
        </a:defRPr>
      </a:lvl3pPr>
      <a:lvl4pPr marL="4294772" algn="l" defTabSz="2863183" rtl="0" eaLnBrk="1" latinLnBrk="0" hangingPunct="1">
        <a:defRPr sz="5800" kern="1200">
          <a:solidFill>
            <a:schemeClr val="tx1"/>
          </a:solidFill>
          <a:latin typeface="+mn-lt"/>
          <a:ea typeface="+mn-ea"/>
          <a:cs typeface="+mn-cs"/>
        </a:defRPr>
      </a:lvl4pPr>
      <a:lvl5pPr marL="5726375" algn="l" defTabSz="2863183" rtl="0" eaLnBrk="1" latinLnBrk="0" hangingPunct="1">
        <a:defRPr sz="5800" kern="1200">
          <a:solidFill>
            <a:schemeClr val="tx1"/>
          </a:solidFill>
          <a:latin typeface="+mn-lt"/>
          <a:ea typeface="+mn-ea"/>
          <a:cs typeface="+mn-cs"/>
        </a:defRPr>
      </a:lvl5pPr>
      <a:lvl6pPr marL="7157969" algn="l" defTabSz="2863183" rtl="0" eaLnBrk="1" latinLnBrk="0" hangingPunct="1">
        <a:defRPr sz="5800" kern="1200">
          <a:solidFill>
            <a:schemeClr val="tx1"/>
          </a:solidFill>
          <a:latin typeface="+mn-lt"/>
          <a:ea typeface="+mn-ea"/>
          <a:cs typeface="+mn-cs"/>
        </a:defRPr>
      </a:lvl6pPr>
      <a:lvl7pPr marL="8589563" algn="l" defTabSz="2863183" rtl="0" eaLnBrk="1" latinLnBrk="0" hangingPunct="1">
        <a:defRPr sz="5800" kern="1200">
          <a:solidFill>
            <a:schemeClr val="tx1"/>
          </a:solidFill>
          <a:latin typeface="+mn-lt"/>
          <a:ea typeface="+mn-ea"/>
          <a:cs typeface="+mn-cs"/>
        </a:defRPr>
      </a:lvl7pPr>
      <a:lvl8pPr marL="10021170" algn="l" defTabSz="2863183" rtl="0" eaLnBrk="1" latinLnBrk="0" hangingPunct="1">
        <a:defRPr sz="5800" kern="1200">
          <a:solidFill>
            <a:schemeClr val="tx1"/>
          </a:solidFill>
          <a:latin typeface="+mn-lt"/>
          <a:ea typeface="+mn-ea"/>
          <a:cs typeface="+mn-cs"/>
        </a:defRPr>
      </a:lvl8pPr>
      <a:lvl9pPr marL="11452759" algn="l" defTabSz="2863183" rtl="0" eaLnBrk="1" latinLnBrk="0" hangingPunct="1">
        <a:defRPr sz="5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56322" name="Rectangle 1"/>
          <p:cNvSpPr>
            <a:spLocks noGrp="1" noChangeArrowheads="1"/>
          </p:cNvSpPr>
          <p:nvPr>
            <p:ph type="title"/>
          </p:nvPr>
        </p:nvSpPr>
        <p:spPr bwMode="auto">
          <a:xfrm>
            <a:off x="3571875" y="904875"/>
            <a:ext cx="29432250" cy="6108700"/>
          </a:xfrm>
          <a:prstGeom prst="rect">
            <a:avLst/>
          </a:prstGeom>
          <a:noFill/>
          <a:ln w="12700">
            <a:noFill/>
            <a:miter lim="800000"/>
            <a:headEnd/>
            <a:tailEnd/>
          </a:ln>
          <a:effectLst/>
        </p:spPr>
        <p:txBody>
          <a:bodyPr vert="horz" wrap="square" lIns="159043" tIns="159043" rIns="159043" bIns="159043" numCol="1" anchor="b" anchorCtr="0" compatLnSpc="1">
            <a:prstTxWarp prst="textNoShape">
              <a:avLst/>
            </a:prstTxWarp>
          </a:bodyPr>
          <a:lstStyle/>
          <a:p>
            <a:pPr lvl="0"/>
            <a:r>
              <a:rPr lang="en-US" smtClean="0">
                <a:sym typeface="Copperplate" charset="0"/>
              </a:rPr>
              <a:t>Click to edit Master title style</a:t>
            </a:r>
          </a:p>
        </p:txBody>
      </p:sp>
      <p:sp>
        <p:nvSpPr>
          <p:cNvPr id="56323" name="Rectangle 2"/>
          <p:cNvSpPr>
            <a:spLocks noGrp="1" noChangeArrowheads="1"/>
          </p:cNvSpPr>
          <p:nvPr>
            <p:ph type="body" idx="1"/>
          </p:nvPr>
        </p:nvSpPr>
        <p:spPr bwMode="auto">
          <a:xfrm>
            <a:off x="3571875" y="9320213"/>
            <a:ext cx="29432250" cy="22396450"/>
          </a:xfrm>
          <a:prstGeom prst="rect">
            <a:avLst/>
          </a:prstGeom>
          <a:noFill/>
          <a:ln w="12700">
            <a:noFill/>
            <a:miter lim="800000"/>
            <a:headEnd/>
            <a:tailEnd/>
          </a:ln>
          <a:effectLst/>
        </p:spPr>
        <p:txBody>
          <a:bodyPr vert="horz" wrap="square" lIns="159043" tIns="159043" rIns="159043" bIns="159043"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
        <p:nvSpPr>
          <p:cNvPr id="19459" name="Line 3"/>
          <p:cNvSpPr>
            <a:spLocks noChangeShapeType="1"/>
          </p:cNvSpPr>
          <p:nvPr/>
        </p:nvSpPr>
        <p:spPr bwMode="auto">
          <a:xfrm>
            <a:off x="4000500" y="7192963"/>
            <a:ext cx="28587700" cy="0"/>
          </a:xfrm>
          <a:prstGeom prst="line">
            <a:avLst/>
          </a:prstGeom>
          <a:noFill/>
          <a:ln w="12700">
            <a:solidFill>
              <a:srgbClr val="A5A59F"/>
            </a:solidFill>
            <a:round/>
            <a:headEnd/>
            <a:tailEnd/>
          </a:ln>
          <a:effectLst>
            <a:outerShdw dist="12699" dir="5400000" algn="ctr" rotWithShape="0">
              <a:schemeClr val="bg2">
                <a:alpha val="81998"/>
              </a:schemeClr>
            </a:outerShdw>
          </a:effectLst>
        </p:spPr>
        <p:txBody>
          <a:bodyPr lIns="286306" tIns="143144" rIns="286306" bIns="143144"/>
          <a:lstStyle/>
          <a:p>
            <a:endParaRPr lang="en-US"/>
          </a:p>
        </p:txBody>
      </p:sp>
    </p:spTree>
  </p:cSld>
  <p:clrMap bg1="lt1" tx1="dk1" bg2="lt2" tx2="dk2" accent1="accent1" accent2="accent2" accent3="accent3" accent4="accent4" accent5="accent5" accent6="accent6" hlink="hlink" folHlink="folHlink"/>
  <p:sldLayoutIdLst>
    <p:sldLayoutId id="2147484880" r:id="rId1"/>
    <p:sldLayoutId id="2147484881" r:id="rId2"/>
    <p:sldLayoutId id="2147484882" r:id="rId3"/>
    <p:sldLayoutId id="2147484883" r:id="rId4"/>
    <p:sldLayoutId id="2147484884" r:id="rId5"/>
    <p:sldLayoutId id="2147484885" r:id="rId6"/>
    <p:sldLayoutId id="2147484886" r:id="rId7"/>
    <p:sldLayoutId id="2147484887" r:id="rId8"/>
    <p:sldLayoutId id="2147484888" r:id="rId9"/>
    <p:sldLayoutId id="2147484889" r:id="rId10"/>
    <p:sldLayoutId id="2147484890" r:id="rId11"/>
  </p:sldLayoutIdLst>
  <p:transition/>
  <p:txStyles>
    <p:titleStyle>
      <a:lvl1pPr algn="ctr" rtl="0" fontAlgn="base">
        <a:spcBef>
          <a:spcPct val="0"/>
        </a:spcBef>
        <a:spcAft>
          <a:spcPct val="0"/>
        </a:spcAft>
        <a:defRPr sz="20100">
          <a:solidFill>
            <a:srgbClr val="000000"/>
          </a:solidFill>
          <a:latin typeface="+mj-lt"/>
          <a:ea typeface="+mj-ea"/>
          <a:cs typeface="+mj-cs"/>
          <a:sym typeface="Copperplate" charset="0"/>
        </a:defRPr>
      </a:lvl1pPr>
      <a:lvl2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5pPr>
      <a:lvl6pPr marL="1431509"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6pPr>
      <a:lvl7pPr marL="2863036"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7pPr>
      <a:lvl8pPr marL="4294550"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8pPr>
      <a:lvl9pPr marL="5726081"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9pPr>
    </p:titleStyle>
    <p:bodyStyle>
      <a:lvl1pPr marL="2624138"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1pPr>
      <a:lvl2pPr marL="4014788"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2pPr>
      <a:lvl3pPr marL="5407025"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3pPr>
      <a:lvl4pPr marL="6799263"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4pPr>
      <a:lvl5pPr marL="8189913"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5pPr>
      <a:lvl6pPr marL="9622990" indent="-1789387"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6pPr>
      <a:lvl7pPr marL="11054526" indent="-1789387"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7pPr>
      <a:lvl8pPr marL="12486031" indent="-1789387"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8pPr>
      <a:lvl9pPr marL="13917562" indent="-1789387"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9pPr>
    </p:bodyStyle>
    <p:otherStyle>
      <a:defPPr>
        <a:defRPr lang="en-US"/>
      </a:defPPr>
      <a:lvl1pPr marL="0" algn="l" defTabSz="2863036" rtl="0" eaLnBrk="1" latinLnBrk="0" hangingPunct="1">
        <a:defRPr sz="5800" kern="1200">
          <a:solidFill>
            <a:schemeClr val="tx1"/>
          </a:solidFill>
          <a:latin typeface="+mn-lt"/>
          <a:ea typeface="+mn-ea"/>
          <a:cs typeface="+mn-cs"/>
        </a:defRPr>
      </a:lvl1pPr>
      <a:lvl2pPr marL="1431509" algn="l" defTabSz="2863036" rtl="0" eaLnBrk="1" latinLnBrk="0" hangingPunct="1">
        <a:defRPr sz="5800" kern="1200">
          <a:solidFill>
            <a:schemeClr val="tx1"/>
          </a:solidFill>
          <a:latin typeface="+mn-lt"/>
          <a:ea typeface="+mn-ea"/>
          <a:cs typeface="+mn-cs"/>
        </a:defRPr>
      </a:lvl2pPr>
      <a:lvl3pPr marL="2863036" algn="l" defTabSz="2863036" rtl="0" eaLnBrk="1" latinLnBrk="0" hangingPunct="1">
        <a:defRPr sz="5800" kern="1200">
          <a:solidFill>
            <a:schemeClr val="tx1"/>
          </a:solidFill>
          <a:latin typeface="+mn-lt"/>
          <a:ea typeface="+mn-ea"/>
          <a:cs typeface="+mn-cs"/>
        </a:defRPr>
      </a:lvl3pPr>
      <a:lvl4pPr marL="4294550" algn="l" defTabSz="2863036" rtl="0" eaLnBrk="1" latinLnBrk="0" hangingPunct="1">
        <a:defRPr sz="5800" kern="1200">
          <a:solidFill>
            <a:schemeClr val="tx1"/>
          </a:solidFill>
          <a:latin typeface="+mn-lt"/>
          <a:ea typeface="+mn-ea"/>
          <a:cs typeface="+mn-cs"/>
        </a:defRPr>
      </a:lvl4pPr>
      <a:lvl5pPr marL="5726081" algn="l" defTabSz="2863036" rtl="0" eaLnBrk="1" latinLnBrk="0" hangingPunct="1">
        <a:defRPr sz="5800" kern="1200">
          <a:solidFill>
            <a:schemeClr val="tx1"/>
          </a:solidFill>
          <a:latin typeface="+mn-lt"/>
          <a:ea typeface="+mn-ea"/>
          <a:cs typeface="+mn-cs"/>
        </a:defRPr>
      </a:lvl5pPr>
      <a:lvl6pPr marL="7157603" algn="l" defTabSz="2863036" rtl="0" eaLnBrk="1" latinLnBrk="0" hangingPunct="1">
        <a:defRPr sz="5800" kern="1200">
          <a:solidFill>
            <a:schemeClr val="tx1"/>
          </a:solidFill>
          <a:latin typeface="+mn-lt"/>
          <a:ea typeface="+mn-ea"/>
          <a:cs typeface="+mn-cs"/>
        </a:defRPr>
      </a:lvl6pPr>
      <a:lvl7pPr marL="8589126" algn="l" defTabSz="2863036" rtl="0" eaLnBrk="1" latinLnBrk="0" hangingPunct="1">
        <a:defRPr sz="5800" kern="1200">
          <a:solidFill>
            <a:schemeClr val="tx1"/>
          </a:solidFill>
          <a:latin typeface="+mn-lt"/>
          <a:ea typeface="+mn-ea"/>
          <a:cs typeface="+mn-cs"/>
        </a:defRPr>
      </a:lvl7pPr>
      <a:lvl8pPr marL="10020657" algn="l" defTabSz="2863036" rtl="0" eaLnBrk="1" latinLnBrk="0" hangingPunct="1">
        <a:defRPr sz="5800" kern="1200">
          <a:solidFill>
            <a:schemeClr val="tx1"/>
          </a:solidFill>
          <a:latin typeface="+mn-lt"/>
          <a:ea typeface="+mn-ea"/>
          <a:cs typeface="+mn-cs"/>
        </a:defRPr>
      </a:lvl8pPr>
      <a:lvl9pPr marL="11452175" algn="l" defTabSz="2863036" rtl="0" eaLnBrk="1" latinLnBrk="0" hangingPunct="1">
        <a:defRPr sz="5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3571875" y="9772650"/>
            <a:ext cx="29432250" cy="15201900"/>
          </a:xfrm>
          <a:prstGeom prst="rect">
            <a:avLst/>
          </a:prstGeom>
          <a:noFill/>
          <a:ln w="12700">
            <a:noFill/>
            <a:miter lim="800000"/>
            <a:headEnd/>
            <a:tailEnd/>
          </a:ln>
          <a:effectLst>
            <a:outerShdw dist="12699" dir="5400000" algn="ctr" rotWithShape="0">
              <a:schemeClr val="bg2"/>
            </a:outerShdw>
          </a:effectLst>
        </p:spPr>
        <p:txBody>
          <a:bodyPr vert="horz" wrap="square" lIns="159141" tIns="159141" rIns="159141" bIns="159141" numCol="1" anchor="ctr" anchorCtr="0" compatLnSpc="1">
            <a:prstTxWarp prst="textNoShape">
              <a:avLst/>
            </a:prstTxWarp>
          </a:bodyPr>
          <a:lstStyle/>
          <a:p>
            <a:pPr lvl="0"/>
            <a:r>
              <a:rPr lang="en-US" smtClean="0">
                <a:sym typeface="Copperplate" charset="0"/>
              </a:rPr>
              <a:t>Click to edit Master title style</a:t>
            </a:r>
          </a:p>
        </p:txBody>
      </p:sp>
    </p:spTree>
  </p:cSld>
  <p:clrMap bg1="dk2" tx1="lt1" bg2="dk1" tx2="lt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Lst>
  <p:transition/>
  <p:txStyles>
    <p:titleStyle>
      <a:lvl1pPr algn="ctr" rtl="0" fontAlgn="base">
        <a:spcBef>
          <a:spcPct val="0"/>
        </a:spcBef>
        <a:spcAft>
          <a:spcPct val="0"/>
        </a:spcAft>
        <a:defRPr sz="25000">
          <a:solidFill>
            <a:srgbClr val="DFDFDF"/>
          </a:solidFill>
          <a:latin typeface="+mj-lt"/>
          <a:ea typeface="+mj-ea"/>
          <a:cs typeface="+mj-cs"/>
          <a:sym typeface="Copperplate" charset="0"/>
        </a:defRPr>
      </a:lvl1pPr>
      <a:lvl2pPr algn="ctr" rtl="0" fontAlgn="base">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5pPr>
      <a:lvl6pPr marL="1432320" algn="ctr" rtl="0" eaLnBrk="1" fontAlgn="base" hangingPunct="1">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6pPr>
      <a:lvl7pPr marL="2864654" algn="ctr" rtl="0" eaLnBrk="1" fontAlgn="base" hangingPunct="1">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7pPr>
      <a:lvl8pPr marL="4296979" algn="ctr" rtl="0" eaLnBrk="1" fontAlgn="base" hangingPunct="1">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8pPr>
      <a:lvl9pPr marL="5729308" algn="ctr" rtl="0" eaLnBrk="1" fontAlgn="base" hangingPunct="1">
        <a:spcBef>
          <a:spcPct val="0"/>
        </a:spcBef>
        <a:spcAft>
          <a:spcPct val="0"/>
        </a:spcAft>
        <a:defRPr sz="25000">
          <a:solidFill>
            <a:srgbClr val="DFDFDF"/>
          </a:solidFill>
          <a:latin typeface="Copperplate" charset="0"/>
          <a:ea typeface="ヒラギノ明朝 ProN W3" charset="0"/>
          <a:cs typeface="ヒラギノ明朝 ProN W3" charset="0"/>
          <a:sym typeface="Copperplate" charset="0"/>
        </a:defRPr>
      </a:lvl9pPr>
    </p:titleStyle>
    <p:bodyStyle>
      <a:lvl1pPr marL="342900" indent="-342900" algn="ctr" rtl="0" fontAlgn="base">
        <a:spcBef>
          <a:spcPct val="0"/>
        </a:spcBef>
        <a:spcAft>
          <a:spcPct val="0"/>
        </a:spcAft>
        <a:defRPr sz="11100">
          <a:solidFill>
            <a:schemeClr val="tx1"/>
          </a:solidFill>
          <a:latin typeface="+mn-lt"/>
          <a:ea typeface="+mn-ea"/>
          <a:cs typeface="+mn-cs"/>
          <a:sym typeface="Copperplate" charset="0"/>
        </a:defRPr>
      </a:lvl1pPr>
      <a:lvl2pPr marL="742950" indent="-285750" algn="ctr" rtl="0" fontAlgn="base">
        <a:spcBef>
          <a:spcPct val="0"/>
        </a:spcBef>
        <a:spcAft>
          <a:spcPct val="0"/>
        </a:spcAft>
        <a:defRPr sz="11100">
          <a:solidFill>
            <a:schemeClr val="tx1"/>
          </a:solidFill>
          <a:latin typeface="+mn-lt"/>
          <a:ea typeface="+mn-ea"/>
          <a:cs typeface="+mn-cs"/>
          <a:sym typeface="Copperplate" charset="0"/>
        </a:defRPr>
      </a:lvl2pPr>
      <a:lvl3pPr marL="1143000" indent="-228600" algn="ctr" rtl="0" fontAlgn="base">
        <a:spcBef>
          <a:spcPct val="0"/>
        </a:spcBef>
        <a:spcAft>
          <a:spcPct val="0"/>
        </a:spcAft>
        <a:defRPr sz="11100">
          <a:solidFill>
            <a:schemeClr val="tx1"/>
          </a:solidFill>
          <a:latin typeface="+mn-lt"/>
          <a:ea typeface="+mn-ea"/>
          <a:cs typeface="+mn-cs"/>
          <a:sym typeface="Copperplate" charset="0"/>
        </a:defRPr>
      </a:lvl3pPr>
      <a:lvl4pPr marL="1600200" indent="-228600" algn="ctr" rtl="0" fontAlgn="base">
        <a:spcBef>
          <a:spcPct val="0"/>
        </a:spcBef>
        <a:spcAft>
          <a:spcPct val="0"/>
        </a:spcAft>
        <a:defRPr sz="11100">
          <a:solidFill>
            <a:schemeClr val="tx1"/>
          </a:solidFill>
          <a:latin typeface="+mn-lt"/>
          <a:ea typeface="+mn-ea"/>
          <a:cs typeface="+mn-cs"/>
          <a:sym typeface="Copperplate" charset="0"/>
        </a:defRPr>
      </a:lvl4pPr>
      <a:lvl5pPr marL="2057400" indent="-228600" algn="ctr" rtl="0" fontAlgn="base">
        <a:spcBef>
          <a:spcPct val="0"/>
        </a:spcBef>
        <a:spcAft>
          <a:spcPct val="0"/>
        </a:spcAft>
        <a:defRPr sz="11100">
          <a:solidFill>
            <a:schemeClr val="tx1"/>
          </a:solidFill>
          <a:latin typeface="+mn-lt"/>
          <a:ea typeface="+mn-ea"/>
          <a:cs typeface="+mn-cs"/>
          <a:sym typeface="Copperplate" charset="0"/>
        </a:defRPr>
      </a:lvl5pPr>
      <a:lvl6pPr marL="1432320" algn="ctr" rtl="0" eaLnBrk="1" fontAlgn="base" hangingPunct="1">
        <a:spcBef>
          <a:spcPct val="0"/>
        </a:spcBef>
        <a:spcAft>
          <a:spcPct val="0"/>
        </a:spcAft>
        <a:defRPr sz="11100">
          <a:solidFill>
            <a:schemeClr val="tx1"/>
          </a:solidFill>
          <a:latin typeface="+mn-lt"/>
          <a:ea typeface="+mn-ea"/>
          <a:cs typeface="+mn-cs"/>
          <a:sym typeface="Copperplate" charset="0"/>
        </a:defRPr>
      </a:lvl6pPr>
      <a:lvl7pPr marL="2864654" algn="ctr" rtl="0" eaLnBrk="1" fontAlgn="base" hangingPunct="1">
        <a:spcBef>
          <a:spcPct val="0"/>
        </a:spcBef>
        <a:spcAft>
          <a:spcPct val="0"/>
        </a:spcAft>
        <a:defRPr sz="11100">
          <a:solidFill>
            <a:schemeClr val="tx1"/>
          </a:solidFill>
          <a:latin typeface="+mn-lt"/>
          <a:ea typeface="+mn-ea"/>
          <a:cs typeface="+mn-cs"/>
          <a:sym typeface="Copperplate" charset="0"/>
        </a:defRPr>
      </a:lvl7pPr>
      <a:lvl8pPr marL="4296979" algn="ctr" rtl="0" eaLnBrk="1" fontAlgn="base" hangingPunct="1">
        <a:spcBef>
          <a:spcPct val="0"/>
        </a:spcBef>
        <a:spcAft>
          <a:spcPct val="0"/>
        </a:spcAft>
        <a:defRPr sz="11100">
          <a:solidFill>
            <a:schemeClr val="tx1"/>
          </a:solidFill>
          <a:latin typeface="+mn-lt"/>
          <a:ea typeface="+mn-ea"/>
          <a:cs typeface="+mn-cs"/>
          <a:sym typeface="Copperplate" charset="0"/>
        </a:defRPr>
      </a:lvl8pPr>
      <a:lvl9pPr marL="5729308" algn="ctr" rtl="0" eaLnBrk="1" fontAlgn="base" hangingPunct="1">
        <a:spcBef>
          <a:spcPct val="0"/>
        </a:spcBef>
        <a:spcAft>
          <a:spcPct val="0"/>
        </a:spcAft>
        <a:defRPr sz="11100">
          <a:solidFill>
            <a:schemeClr val="tx1"/>
          </a:solidFill>
          <a:latin typeface="+mn-lt"/>
          <a:ea typeface="+mn-ea"/>
          <a:cs typeface="+mn-cs"/>
          <a:sym typeface="Copperplate" charset="0"/>
        </a:defRPr>
      </a:lvl9pPr>
    </p:bodyStyle>
    <p:otherStyle>
      <a:defPPr>
        <a:defRPr lang="en-US"/>
      </a:defPPr>
      <a:lvl1pPr marL="0" algn="l" defTabSz="2864654" rtl="0" eaLnBrk="1" latinLnBrk="0" hangingPunct="1">
        <a:defRPr sz="5800" kern="1200">
          <a:solidFill>
            <a:schemeClr val="tx1"/>
          </a:solidFill>
          <a:latin typeface="+mn-lt"/>
          <a:ea typeface="+mn-ea"/>
          <a:cs typeface="+mn-cs"/>
        </a:defRPr>
      </a:lvl1pPr>
      <a:lvl2pPr marL="1432320" algn="l" defTabSz="2864654" rtl="0" eaLnBrk="1" latinLnBrk="0" hangingPunct="1">
        <a:defRPr sz="5800" kern="1200">
          <a:solidFill>
            <a:schemeClr val="tx1"/>
          </a:solidFill>
          <a:latin typeface="+mn-lt"/>
          <a:ea typeface="+mn-ea"/>
          <a:cs typeface="+mn-cs"/>
        </a:defRPr>
      </a:lvl2pPr>
      <a:lvl3pPr marL="2864654" algn="l" defTabSz="2864654" rtl="0" eaLnBrk="1" latinLnBrk="0" hangingPunct="1">
        <a:defRPr sz="5800" kern="1200">
          <a:solidFill>
            <a:schemeClr val="tx1"/>
          </a:solidFill>
          <a:latin typeface="+mn-lt"/>
          <a:ea typeface="+mn-ea"/>
          <a:cs typeface="+mn-cs"/>
        </a:defRPr>
      </a:lvl3pPr>
      <a:lvl4pPr marL="4296979" algn="l" defTabSz="2864654" rtl="0" eaLnBrk="1" latinLnBrk="0" hangingPunct="1">
        <a:defRPr sz="5800" kern="1200">
          <a:solidFill>
            <a:schemeClr val="tx1"/>
          </a:solidFill>
          <a:latin typeface="+mn-lt"/>
          <a:ea typeface="+mn-ea"/>
          <a:cs typeface="+mn-cs"/>
        </a:defRPr>
      </a:lvl4pPr>
      <a:lvl5pPr marL="5729308" algn="l" defTabSz="2864654" rtl="0" eaLnBrk="1" latinLnBrk="0" hangingPunct="1">
        <a:defRPr sz="5800" kern="1200">
          <a:solidFill>
            <a:schemeClr val="tx1"/>
          </a:solidFill>
          <a:latin typeface="+mn-lt"/>
          <a:ea typeface="+mn-ea"/>
          <a:cs typeface="+mn-cs"/>
        </a:defRPr>
      </a:lvl5pPr>
      <a:lvl6pPr marL="7161642" algn="l" defTabSz="2864654" rtl="0" eaLnBrk="1" latinLnBrk="0" hangingPunct="1">
        <a:defRPr sz="5800" kern="1200">
          <a:solidFill>
            <a:schemeClr val="tx1"/>
          </a:solidFill>
          <a:latin typeface="+mn-lt"/>
          <a:ea typeface="+mn-ea"/>
          <a:cs typeface="+mn-cs"/>
        </a:defRPr>
      </a:lvl6pPr>
      <a:lvl7pPr marL="8593962" algn="l" defTabSz="2864654" rtl="0" eaLnBrk="1" latinLnBrk="0" hangingPunct="1">
        <a:defRPr sz="5800" kern="1200">
          <a:solidFill>
            <a:schemeClr val="tx1"/>
          </a:solidFill>
          <a:latin typeface="+mn-lt"/>
          <a:ea typeface="+mn-ea"/>
          <a:cs typeface="+mn-cs"/>
        </a:defRPr>
      </a:lvl7pPr>
      <a:lvl8pPr marL="10026295" algn="l" defTabSz="2864654" rtl="0" eaLnBrk="1" latinLnBrk="0" hangingPunct="1">
        <a:defRPr sz="5800" kern="1200">
          <a:solidFill>
            <a:schemeClr val="tx1"/>
          </a:solidFill>
          <a:latin typeface="+mn-lt"/>
          <a:ea typeface="+mn-ea"/>
          <a:cs typeface="+mn-cs"/>
        </a:defRPr>
      </a:lvl8pPr>
      <a:lvl9pPr marL="11458625" algn="l" defTabSz="2864654" rtl="0" eaLnBrk="1" latinLnBrk="0" hangingPunct="1">
        <a:defRPr sz="5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3571875" y="904875"/>
            <a:ext cx="29432250" cy="6108700"/>
          </a:xfrm>
          <a:prstGeom prst="rect">
            <a:avLst/>
          </a:prstGeom>
          <a:noFill/>
          <a:ln w="12700">
            <a:noFill/>
            <a:miter lim="800000"/>
            <a:headEnd/>
            <a:tailEnd/>
          </a:ln>
          <a:effectLst/>
        </p:spPr>
        <p:txBody>
          <a:bodyPr vert="horz" wrap="square" lIns="159132" tIns="159132" rIns="159132" bIns="159132" numCol="1" anchor="b" anchorCtr="0" compatLnSpc="1">
            <a:prstTxWarp prst="textNoShape">
              <a:avLst/>
            </a:prstTxWarp>
          </a:bodyPr>
          <a:lstStyle/>
          <a:p>
            <a:pPr lvl="0"/>
            <a:r>
              <a:rPr lang="en-US" smtClean="0">
                <a:sym typeface="Copperplate" charset="0"/>
              </a:rPr>
              <a:t>Click to edit Master title style</a:t>
            </a:r>
          </a:p>
        </p:txBody>
      </p:sp>
      <p:sp>
        <p:nvSpPr>
          <p:cNvPr id="2" name="Line 2"/>
          <p:cNvSpPr>
            <a:spLocks noChangeShapeType="1"/>
          </p:cNvSpPr>
          <p:nvPr/>
        </p:nvSpPr>
        <p:spPr bwMode="auto">
          <a:xfrm>
            <a:off x="4000500" y="7192963"/>
            <a:ext cx="28587700" cy="0"/>
          </a:xfrm>
          <a:prstGeom prst="line">
            <a:avLst/>
          </a:prstGeom>
          <a:noFill/>
          <a:ln w="12700">
            <a:solidFill>
              <a:srgbClr val="A5A59F"/>
            </a:solidFill>
            <a:round/>
            <a:headEnd/>
            <a:tailEnd/>
          </a:ln>
          <a:effectLst>
            <a:outerShdw dist="12699" dir="5400000" algn="ctr" rotWithShape="0">
              <a:schemeClr val="bg2">
                <a:alpha val="81998"/>
              </a:schemeClr>
            </a:outerShdw>
          </a:effectLst>
        </p:spPr>
        <p:txBody>
          <a:bodyPr lIns="286444" tIns="143220" rIns="286444" bIns="143220"/>
          <a:lstStyle/>
          <a:p>
            <a:endParaRPr lang="en-US"/>
          </a:p>
        </p:txBody>
      </p:sp>
    </p:spTree>
  </p:cSld>
  <p:clrMap bg1="lt1" tx1="dk1" bg2="lt2" tx2="dk2" accent1="accent1" accent2="accent2" accent3="accent3" accent4="accent4" accent5="accent5" accent6="accent6" hlink="hlink" folHlink="folHlink"/>
  <p:sldLayoutIdLst>
    <p:sldLayoutId id="2147484363" r:id="rId1"/>
    <p:sldLayoutId id="2147484364" r:id="rId2"/>
    <p:sldLayoutId id="2147484365" r:id="rId3"/>
    <p:sldLayoutId id="2147484366" r:id="rId4"/>
    <p:sldLayoutId id="2147484367" r:id="rId5"/>
    <p:sldLayoutId id="2147484368" r:id="rId6"/>
    <p:sldLayoutId id="2147484369" r:id="rId7"/>
    <p:sldLayoutId id="2147484370" r:id="rId8"/>
    <p:sldLayoutId id="2147484371" r:id="rId9"/>
    <p:sldLayoutId id="2147484372" r:id="rId10"/>
    <p:sldLayoutId id="2147484373" r:id="rId11"/>
  </p:sldLayoutIdLst>
  <p:transition/>
  <p:txStyles>
    <p:titleStyle>
      <a:lvl1pPr algn="ctr" rtl="0" fontAlgn="base">
        <a:spcBef>
          <a:spcPct val="0"/>
        </a:spcBef>
        <a:spcAft>
          <a:spcPct val="0"/>
        </a:spcAft>
        <a:defRPr sz="20100">
          <a:solidFill>
            <a:srgbClr val="000000"/>
          </a:solidFill>
          <a:latin typeface="+mj-lt"/>
          <a:ea typeface="+mj-ea"/>
          <a:cs typeface="+mj-cs"/>
          <a:sym typeface="Copperplate" charset="0"/>
        </a:defRPr>
      </a:lvl1pPr>
      <a:lvl2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5pPr>
      <a:lvl6pPr marL="1432249"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6pPr>
      <a:lvl7pPr marL="2864507"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7pPr>
      <a:lvl8pPr marL="4296756"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8pPr>
      <a:lvl9pPr marL="5729014"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9pPr>
    </p:titleStyle>
    <p:bodyStyle>
      <a:lvl1pPr marL="2784475"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1pPr>
      <a:lvl2pPr marL="4176713"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2pPr>
      <a:lvl3pPr marL="5568950"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3pPr>
      <a:lvl4pPr marL="6961188"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4pPr>
      <a:lvl5pPr marL="8353425"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5pPr>
      <a:lvl6pPr marL="9787074" indent="-1790310"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6pPr>
      <a:lvl7pPr marL="11219319" indent="-1790310"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7pPr>
      <a:lvl8pPr marL="12651581" indent="-1790310"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8pPr>
      <a:lvl9pPr marL="14083852" indent="-1790310"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9pPr>
    </p:bodyStyle>
    <p:otherStyle>
      <a:defPPr>
        <a:defRPr lang="en-US"/>
      </a:defPPr>
      <a:lvl1pPr marL="0" algn="l" defTabSz="2864507" rtl="0" eaLnBrk="1" latinLnBrk="0" hangingPunct="1">
        <a:defRPr sz="5800" kern="1200">
          <a:solidFill>
            <a:schemeClr val="tx1"/>
          </a:solidFill>
          <a:latin typeface="+mn-lt"/>
          <a:ea typeface="+mn-ea"/>
          <a:cs typeface="+mn-cs"/>
        </a:defRPr>
      </a:lvl1pPr>
      <a:lvl2pPr marL="1432249" algn="l" defTabSz="2864507" rtl="0" eaLnBrk="1" latinLnBrk="0" hangingPunct="1">
        <a:defRPr sz="5800" kern="1200">
          <a:solidFill>
            <a:schemeClr val="tx1"/>
          </a:solidFill>
          <a:latin typeface="+mn-lt"/>
          <a:ea typeface="+mn-ea"/>
          <a:cs typeface="+mn-cs"/>
        </a:defRPr>
      </a:lvl2pPr>
      <a:lvl3pPr marL="2864507" algn="l" defTabSz="2864507" rtl="0" eaLnBrk="1" latinLnBrk="0" hangingPunct="1">
        <a:defRPr sz="5800" kern="1200">
          <a:solidFill>
            <a:schemeClr val="tx1"/>
          </a:solidFill>
          <a:latin typeface="+mn-lt"/>
          <a:ea typeface="+mn-ea"/>
          <a:cs typeface="+mn-cs"/>
        </a:defRPr>
      </a:lvl3pPr>
      <a:lvl4pPr marL="4296756" algn="l" defTabSz="2864507" rtl="0" eaLnBrk="1" latinLnBrk="0" hangingPunct="1">
        <a:defRPr sz="5800" kern="1200">
          <a:solidFill>
            <a:schemeClr val="tx1"/>
          </a:solidFill>
          <a:latin typeface="+mn-lt"/>
          <a:ea typeface="+mn-ea"/>
          <a:cs typeface="+mn-cs"/>
        </a:defRPr>
      </a:lvl4pPr>
      <a:lvl5pPr marL="5729014" algn="l" defTabSz="2864507" rtl="0" eaLnBrk="1" latinLnBrk="0" hangingPunct="1">
        <a:defRPr sz="5800" kern="1200">
          <a:solidFill>
            <a:schemeClr val="tx1"/>
          </a:solidFill>
          <a:latin typeface="+mn-lt"/>
          <a:ea typeface="+mn-ea"/>
          <a:cs typeface="+mn-cs"/>
        </a:defRPr>
      </a:lvl5pPr>
      <a:lvl6pPr marL="7161272" algn="l" defTabSz="2864507" rtl="0" eaLnBrk="1" latinLnBrk="0" hangingPunct="1">
        <a:defRPr sz="5800" kern="1200">
          <a:solidFill>
            <a:schemeClr val="tx1"/>
          </a:solidFill>
          <a:latin typeface="+mn-lt"/>
          <a:ea typeface="+mn-ea"/>
          <a:cs typeface="+mn-cs"/>
        </a:defRPr>
      </a:lvl6pPr>
      <a:lvl7pPr marL="8593521" algn="l" defTabSz="2864507" rtl="0" eaLnBrk="1" latinLnBrk="0" hangingPunct="1">
        <a:defRPr sz="5800" kern="1200">
          <a:solidFill>
            <a:schemeClr val="tx1"/>
          </a:solidFill>
          <a:latin typeface="+mn-lt"/>
          <a:ea typeface="+mn-ea"/>
          <a:cs typeface="+mn-cs"/>
        </a:defRPr>
      </a:lvl7pPr>
      <a:lvl8pPr marL="10025783" algn="l" defTabSz="2864507" rtl="0" eaLnBrk="1" latinLnBrk="0" hangingPunct="1">
        <a:defRPr sz="5800" kern="1200">
          <a:solidFill>
            <a:schemeClr val="tx1"/>
          </a:solidFill>
          <a:latin typeface="+mn-lt"/>
          <a:ea typeface="+mn-ea"/>
          <a:cs typeface="+mn-cs"/>
        </a:defRPr>
      </a:lvl8pPr>
      <a:lvl9pPr marL="11458036" algn="l" defTabSz="2864507" rtl="0" eaLnBrk="1" latinLnBrk="0" hangingPunct="1">
        <a:defRPr sz="5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74" r:id="rId1"/>
    <p:sldLayoutId id="2147484375" r:id="rId2"/>
    <p:sldLayoutId id="2147484376" r:id="rId3"/>
    <p:sldLayoutId id="2147484377" r:id="rId4"/>
    <p:sldLayoutId id="2147484378" r:id="rId5"/>
    <p:sldLayoutId id="2147484379" r:id="rId6"/>
    <p:sldLayoutId id="2147484380" r:id="rId7"/>
    <p:sldLayoutId id="2147484381" r:id="rId8"/>
    <p:sldLayoutId id="2147484382" r:id="rId9"/>
    <p:sldLayoutId id="2147484383" r:id="rId10"/>
    <p:sldLayoutId id="2147484384" r:id="rId11"/>
  </p:sldLayoutIdLst>
  <p:transition/>
  <p:txStyles>
    <p:titleStyle>
      <a:lvl1pPr algn="ctr" rtl="0" fontAlgn="base">
        <a:spcBef>
          <a:spcPct val="0"/>
        </a:spcBef>
        <a:spcAft>
          <a:spcPct val="0"/>
        </a:spcAft>
        <a:defRPr sz="20100">
          <a:solidFill>
            <a:srgbClr val="000000"/>
          </a:solidFill>
          <a:latin typeface="+mj-lt"/>
          <a:ea typeface="+mj-ea"/>
          <a:cs typeface="+mj-cs"/>
          <a:sym typeface="Copperplate" charset="0"/>
        </a:defRPr>
      </a:lvl1pPr>
      <a:lvl2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5pPr>
      <a:lvl6pPr marL="1432173"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6pPr>
      <a:lvl7pPr marL="2864360"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7pPr>
      <a:lvl8pPr marL="4296533"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8pPr>
      <a:lvl9pPr marL="5728720"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9pPr>
    </p:titleStyle>
    <p:bodyStyle>
      <a:lvl1pPr marL="2784475"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1pPr>
      <a:lvl2pPr marL="4176713"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2pPr>
      <a:lvl3pPr marL="5568950"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3pPr>
      <a:lvl4pPr marL="6961188"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4pPr>
      <a:lvl5pPr marL="8353425" indent="-1789113" algn="l" rtl="0" fontAlgn="base">
        <a:spcBef>
          <a:spcPts val="5638"/>
        </a:spcBef>
        <a:spcAft>
          <a:spcPct val="0"/>
        </a:spcAft>
        <a:buSzPct val="100000"/>
        <a:buFont typeface="Palatino" charset="0"/>
        <a:buChar char="•"/>
        <a:defRPr sz="13400">
          <a:solidFill>
            <a:srgbClr val="404040"/>
          </a:solidFill>
          <a:latin typeface="+mn-lt"/>
          <a:ea typeface="+mn-ea"/>
          <a:cs typeface="+mn-cs"/>
          <a:sym typeface="Palatino" charset="0"/>
        </a:defRPr>
      </a:lvl5pPr>
      <a:lvl6pPr marL="9786570" indent="-1790221"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6pPr>
      <a:lvl7pPr marL="11218744" indent="-1790221"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7pPr>
      <a:lvl8pPr marL="12650930" indent="-1790221"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8pPr>
      <a:lvl9pPr marL="14083130" indent="-1790221" algn="l" rtl="0" eaLnBrk="1" fontAlgn="base" hangingPunct="1">
        <a:spcBef>
          <a:spcPts val="5643"/>
        </a:spcBef>
        <a:spcAft>
          <a:spcPct val="0"/>
        </a:spcAft>
        <a:buSzPct val="100000"/>
        <a:buFont typeface="Palatino" charset="0"/>
        <a:buChar char="•"/>
        <a:defRPr sz="13400">
          <a:solidFill>
            <a:srgbClr val="404040"/>
          </a:solidFill>
          <a:latin typeface="+mn-lt"/>
          <a:ea typeface="+mn-ea"/>
          <a:cs typeface="+mn-cs"/>
          <a:sym typeface="Palatino" charset="0"/>
        </a:defRPr>
      </a:lvl9pPr>
    </p:bodyStyle>
    <p:otherStyle>
      <a:defPPr>
        <a:defRPr lang="en-US"/>
      </a:defPPr>
      <a:lvl1pPr marL="0" algn="l" defTabSz="2864360" rtl="0" eaLnBrk="1" latinLnBrk="0" hangingPunct="1">
        <a:defRPr sz="5800" kern="1200">
          <a:solidFill>
            <a:schemeClr val="tx1"/>
          </a:solidFill>
          <a:latin typeface="+mn-lt"/>
          <a:ea typeface="+mn-ea"/>
          <a:cs typeface="+mn-cs"/>
        </a:defRPr>
      </a:lvl1pPr>
      <a:lvl2pPr marL="1432173" algn="l" defTabSz="2864360" rtl="0" eaLnBrk="1" latinLnBrk="0" hangingPunct="1">
        <a:defRPr sz="5800" kern="1200">
          <a:solidFill>
            <a:schemeClr val="tx1"/>
          </a:solidFill>
          <a:latin typeface="+mn-lt"/>
          <a:ea typeface="+mn-ea"/>
          <a:cs typeface="+mn-cs"/>
        </a:defRPr>
      </a:lvl2pPr>
      <a:lvl3pPr marL="2864360" algn="l" defTabSz="2864360" rtl="0" eaLnBrk="1" latinLnBrk="0" hangingPunct="1">
        <a:defRPr sz="5800" kern="1200">
          <a:solidFill>
            <a:schemeClr val="tx1"/>
          </a:solidFill>
          <a:latin typeface="+mn-lt"/>
          <a:ea typeface="+mn-ea"/>
          <a:cs typeface="+mn-cs"/>
        </a:defRPr>
      </a:lvl3pPr>
      <a:lvl4pPr marL="4296533" algn="l" defTabSz="2864360" rtl="0" eaLnBrk="1" latinLnBrk="0" hangingPunct="1">
        <a:defRPr sz="5800" kern="1200">
          <a:solidFill>
            <a:schemeClr val="tx1"/>
          </a:solidFill>
          <a:latin typeface="+mn-lt"/>
          <a:ea typeface="+mn-ea"/>
          <a:cs typeface="+mn-cs"/>
        </a:defRPr>
      </a:lvl4pPr>
      <a:lvl5pPr marL="5728720" algn="l" defTabSz="2864360" rtl="0" eaLnBrk="1" latinLnBrk="0" hangingPunct="1">
        <a:defRPr sz="5800" kern="1200">
          <a:solidFill>
            <a:schemeClr val="tx1"/>
          </a:solidFill>
          <a:latin typeface="+mn-lt"/>
          <a:ea typeface="+mn-ea"/>
          <a:cs typeface="+mn-cs"/>
        </a:defRPr>
      </a:lvl5pPr>
      <a:lvl6pPr marL="7160902" algn="l" defTabSz="2864360" rtl="0" eaLnBrk="1" latinLnBrk="0" hangingPunct="1">
        <a:defRPr sz="5800" kern="1200">
          <a:solidFill>
            <a:schemeClr val="tx1"/>
          </a:solidFill>
          <a:latin typeface="+mn-lt"/>
          <a:ea typeface="+mn-ea"/>
          <a:cs typeface="+mn-cs"/>
        </a:defRPr>
      </a:lvl6pPr>
      <a:lvl7pPr marL="8593084" algn="l" defTabSz="2864360" rtl="0" eaLnBrk="1" latinLnBrk="0" hangingPunct="1">
        <a:defRPr sz="5800" kern="1200">
          <a:solidFill>
            <a:schemeClr val="tx1"/>
          </a:solidFill>
          <a:latin typeface="+mn-lt"/>
          <a:ea typeface="+mn-ea"/>
          <a:cs typeface="+mn-cs"/>
        </a:defRPr>
      </a:lvl7pPr>
      <a:lvl8pPr marL="10025270" algn="l" defTabSz="2864360" rtl="0" eaLnBrk="1" latinLnBrk="0" hangingPunct="1">
        <a:defRPr sz="5800" kern="1200">
          <a:solidFill>
            <a:schemeClr val="tx1"/>
          </a:solidFill>
          <a:latin typeface="+mn-lt"/>
          <a:ea typeface="+mn-ea"/>
          <a:cs typeface="+mn-cs"/>
        </a:defRPr>
      </a:lvl8pPr>
      <a:lvl9pPr marL="11457452" algn="l" defTabSz="2864360" rtl="0" eaLnBrk="1" latinLnBrk="0" hangingPunct="1">
        <a:defRPr sz="5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3571875" y="904875"/>
            <a:ext cx="29432250" cy="6108700"/>
          </a:xfrm>
          <a:prstGeom prst="rect">
            <a:avLst/>
          </a:prstGeom>
          <a:noFill/>
          <a:ln w="12700">
            <a:noFill/>
            <a:miter lim="800000"/>
            <a:headEnd/>
            <a:tailEnd/>
          </a:ln>
          <a:effectLst/>
        </p:spPr>
        <p:txBody>
          <a:bodyPr vert="horz" wrap="square" lIns="159114" tIns="159114" rIns="159114" bIns="159114" numCol="1" anchor="b" anchorCtr="0" compatLnSpc="1">
            <a:prstTxWarp prst="textNoShape">
              <a:avLst/>
            </a:prstTxWarp>
          </a:bodyPr>
          <a:lstStyle/>
          <a:p>
            <a:pPr lvl="0"/>
            <a:r>
              <a:rPr lang="en-US" smtClean="0">
                <a:sym typeface="Copperplate" charset="0"/>
              </a:rPr>
              <a:t>Click to edit Master title style</a:t>
            </a:r>
          </a:p>
        </p:txBody>
      </p:sp>
      <p:sp>
        <p:nvSpPr>
          <p:cNvPr id="10243" name="Rectangle 2"/>
          <p:cNvSpPr>
            <a:spLocks noGrp="1" noChangeArrowheads="1"/>
          </p:cNvSpPr>
          <p:nvPr>
            <p:ph type="body" idx="1"/>
          </p:nvPr>
        </p:nvSpPr>
        <p:spPr bwMode="auto">
          <a:xfrm>
            <a:off x="3571875" y="9320213"/>
            <a:ext cx="14181138" cy="22396450"/>
          </a:xfrm>
          <a:prstGeom prst="rect">
            <a:avLst/>
          </a:prstGeom>
          <a:noFill/>
          <a:ln w="12700">
            <a:noFill/>
            <a:miter lim="800000"/>
            <a:headEnd/>
            <a:tailEnd/>
          </a:ln>
          <a:effectLst/>
        </p:spPr>
        <p:txBody>
          <a:bodyPr vert="horz" wrap="square" lIns="159114" tIns="159114" rIns="159114" bIns="159114"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
        <p:nvSpPr>
          <p:cNvPr id="2" name="Line 3"/>
          <p:cNvSpPr>
            <a:spLocks noChangeShapeType="1"/>
          </p:cNvSpPr>
          <p:nvPr/>
        </p:nvSpPr>
        <p:spPr bwMode="auto">
          <a:xfrm>
            <a:off x="4000500" y="7192963"/>
            <a:ext cx="28587700" cy="0"/>
          </a:xfrm>
          <a:prstGeom prst="line">
            <a:avLst/>
          </a:prstGeom>
          <a:noFill/>
          <a:ln w="12700">
            <a:solidFill>
              <a:srgbClr val="A5A59F"/>
            </a:solidFill>
            <a:round/>
            <a:headEnd/>
            <a:tailEnd/>
          </a:ln>
          <a:effectLst>
            <a:outerShdw dist="12699" dir="5400000" algn="ctr" rotWithShape="0">
              <a:schemeClr val="bg2">
                <a:alpha val="81998"/>
              </a:schemeClr>
            </a:outerShdw>
          </a:effectLst>
        </p:spPr>
        <p:txBody>
          <a:bodyPr lIns="286418" tIns="143207" rIns="286418" bIns="143207"/>
          <a:lstStyle/>
          <a:p>
            <a:endParaRPr lang="en-US"/>
          </a:p>
        </p:txBody>
      </p:sp>
    </p:spTree>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ransition/>
  <p:txStyles>
    <p:titleStyle>
      <a:lvl1pPr algn="ctr" rtl="0" fontAlgn="base">
        <a:spcBef>
          <a:spcPct val="0"/>
        </a:spcBef>
        <a:spcAft>
          <a:spcPct val="0"/>
        </a:spcAft>
        <a:defRPr sz="20100">
          <a:solidFill>
            <a:srgbClr val="000000"/>
          </a:solidFill>
          <a:latin typeface="+mj-lt"/>
          <a:ea typeface="+mj-ea"/>
          <a:cs typeface="+mj-cs"/>
          <a:sym typeface="Copperplate" charset="0"/>
        </a:defRPr>
      </a:lvl1pPr>
      <a:lvl2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5pPr>
      <a:lvl6pPr marL="1432102"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6pPr>
      <a:lvl7pPr marL="2864213"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7pPr>
      <a:lvl8pPr marL="4296310"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8pPr>
      <a:lvl9pPr marL="5728430" algn="ctr" rtl="0" eaLnBrk="1" fontAlgn="base" hangingPunct="1">
        <a:spcBef>
          <a:spcPct val="0"/>
        </a:spcBef>
        <a:spcAft>
          <a:spcPct val="0"/>
        </a:spcAft>
        <a:defRPr sz="20100">
          <a:solidFill>
            <a:srgbClr val="000000"/>
          </a:solidFill>
          <a:latin typeface="Copperplate" charset="0"/>
          <a:ea typeface="ヒラギノ明朝 ProN W3" charset="0"/>
          <a:cs typeface="ヒラギノ明朝 ProN W3" charset="0"/>
          <a:sym typeface="Copperplate" charset="0"/>
        </a:defRPr>
      </a:lvl9pPr>
    </p:titleStyle>
    <p:bodyStyle>
      <a:lvl1pPr marL="2481263"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1pPr>
      <a:lvl2pPr marL="3873500"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2pPr>
      <a:lvl3pPr marL="5265738"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3pPr>
      <a:lvl4pPr marL="6657975"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4pPr>
      <a:lvl5pPr marL="8050213" indent="-1644650" algn="l" rtl="0" fontAlgn="base">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5pPr>
      <a:lvl6pPr marL="9482739" indent="-1645927"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6pPr>
      <a:lvl7pPr marL="10914841" indent="-1645927"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7pPr>
      <a:lvl8pPr marL="12346951" indent="-1645927"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8pPr>
      <a:lvl9pPr marL="13779062" indent="-1645927" algn="l" rtl="0" eaLnBrk="1" fontAlgn="base" hangingPunct="1">
        <a:spcBef>
          <a:spcPts val="9400"/>
        </a:spcBef>
        <a:spcAft>
          <a:spcPct val="0"/>
        </a:spcAft>
        <a:buSzPct val="100000"/>
        <a:buFont typeface="Palatino" charset="0"/>
        <a:buChar char="•"/>
        <a:defRPr sz="11100">
          <a:solidFill>
            <a:srgbClr val="404040"/>
          </a:solidFill>
          <a:latin typeface="+mn-lt"/>
          <a:ea typeface="+mn-ea"/>
          <a:cs typeface="+mn-cs"/>
          <a:sym typeface="Palatino" charset="0"/>
        </a:defRPr>
      </a:lvl9pPr>
    </p:bodyStyle>
    <p:otherStyle>
      <a:defPPr>
        <a:defRPr lang="en-US"/>
      </a:defPPr>
      <a:lvl1pPr marL="0" algn="l" defTabSz="2864213" rtl="0" eaLnBrk="1" latinLnBrk="0" hangingPunct="1">
        <a:defRPr sz="5800" kern="1200">
          <a:solidFill>
            <a:schemeClr val="tx1"/>
          </a:solidFill>
          <a:latin typeface="+mn-lt"/>
          <a:ea typeface="+mn-ea"/>
          <a:cs typeface="+mn-cs"/>
        </a:defRPr>
      </a:lvl1pPr>
      <a:lvl2pPr marL="1432102" algn="l" defTabSz="2864213" rtl="0" eaLnBrk="1" latinLnBrk="0" hangingPunct="1">
        <a:defRPr sz="5800" kern="1200">
          <a:solidFill>
            <a:schemeClr val="tx1"/>
          </a:solidFill>
          <a:latin typeface="+mn-lt"/>
          <a:ea typeface="+mn-ea"/>
          <a:cs typeface="+mn-cs"/>
        </a:defRPr>
      </a:lvl2pPr>
      <a:lvl3pPr marL="2864213" algn="l" defTabSz="2864213" rtl="0" eaLnBrk="1" latinLnBrk="0" hangingPunct="1">
        <a:defRPr sz="5800" kern="1200">
          <a:solidFill>
            <a:schemeClr val="tx1"/>
          </a:solidFill>
          <a:latin typeface="+mn-lt"/>
          <a:ea typeface="+mn-ea"/>
          <a:cs typeface="+mn-cs"/>
        </a:defRPr>
      </a:lvl3pPr>
      <a:lvl4pPr marL="4296310" algn="l" defTabSz="2864213" rtl="0" eaLnBrk="1" latinLnBrk="0" hangingPunct="1">
        <a:defRPr sz="5800" kern="1200">
          <a:solidFill>
            <a:schemeClr val="tx1"/>
          </a:solidFill>
          <a:latin typeface="+mn-lt"/>
          <a:ea typeface="+mn-ea"/>
          <a:cs typeface="+mn-cs"/>
        </a:defRPr>
      </a:lvl4pPr>
      <a:lvl5pPr marL="5728430" algn="l" defTabSz="2864213" rtl="0" eaLnBrk="1" latinLnBrk="0" hangingPunct="1">
        <a:defRPr sz="5800" kern="1200">
          <a:solidFill>
            <a:schemeClr val="tx1"/>
          </a:solidFill>
          <a:latin typeface="+mn-lt"/>
          <a:ea typeface="+mn-ea"/>
          <a:cs typeface="+mn-cs"/>
        </a:defRPr>
      </a:lvl5pPr>
      <a:lvl6pPr marL="7160536" algn="l" defTabSz="2864213" rtl="0" eaLnBrk="1" latinLnBrk="0" hangingPunct="1">
        <a:defRPr sz="5800" kern="1200">
          <a:solidFill>
            <a:schemeClr val="tx1"/>
          </a:solidFill>
          <a:latin typeface="+mn-lt"/>
          <a:ea typeface="+mn-ea"/>
          <a:cs typeface="+mn-cs"/>
        </a:defRPr>
      </a:lvl6pPr>
      <a:lvl7pPr marL="8592643" algn="l" defTabSz="2864213" rtl="0" eaLnBrk="1" latinLnBrk="0" hangingPunct="1">
        <a:defRPr sz="5800" kern="1200">
          <a:solidFill>
            <a:schemeClr val="tx1"/>
          </a:solidFill>
          <a:latin typeface="+mn-lt"/>
          <a:ea typeface="+mn-ea"/>
          <a:cs typeface="+mn-cs"/>
        </a:defRPr>
      </a:lvl7pPr>
      <a:lvl8pPr marL="10024758" algn="l" defTabSz="2864213" rtl="0" eaLnBrk="1" latinLnBrk="0" hangingPunct="1">
        <a:defRPr sz="5800" kern="1200">
          <a:solidFill>
            <a:schemeClr val="tx1"/>
          </a:solidFill>
          <a:latin typeface="+mn-lt"/>
          <a:ea typeface="+mn-ea"/>
          <a:cs typeface="+mn-cs"/>
        </a:defRPr>
      </a:lvl8pPr>
      <a:lvl9pPr marL="11456864" algn="l" defTabSz="2864213"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3.xml"/><Relationship Id="rId13" Type="http://schemas.openxmlformats.org/officeDocument/2006/relationships/chart" Target="../charts/chart8.xml"/><Relationship Id="rId18" Type="http://schemas.openxmlformats.org/officeDocument/2006/relationships/oleObject" Target="../embeddings/Microsoft_Excel_97-2003_Worksheet1.xls"/><Relationship Id="rId26" Type="http://schemas.openxmlformats.org/officeDocument/2006/relationships/image" Target="../media/image10.jpeg"/><Relationship Id="rId3" Type="http://schemas.openxmlformats.org/officeDocument/2006/relationships/notesSlide" Target="../notesSlides/notesSlide1.xml"/><Relationship Id="rId21" Type="http://schemas.openxmlformats.org/officeDocument/2006/relationships/oleObject" Target="../embeddings/Microsoft_Excel_97-2003_Worksheet2.xls"/><Relationship Id="rId34" Type="http://schemas.openxmlformats.org/officeDocument/2006/relationships/image" Target="../media/image18.jpeg"/><Relationship Id="rId7" Type="http://schemas.openxmlformats.org/officeDocument/2006/relationships/chart" Target="../charts/chart2.xml"/><Relationship Id="rId12" Type="http://schemas.openxmlformats.org/officeDocument/2006/relationships/chart" Target="../charts/chart7.xml"/><Relationship Id="rId17" Type="http://schemas.openxmlformats.org/officeDocument/2006/relationships/oleObject" Target="../embeddings/oleObject1.bin"/><Relationship Id="rId25" Type="http://schemas.openxmlformats.org/officeDocument/2006/relationships/image" Target="../media/image9.jpeg"/><Relationship Id="rId33" Type="http://schemas.openxmlformats.org/officeDocument/2006/relationships/image" Target="../media/image17.jpeg"/><Relationship Id="rId2" Type="http://schemas.openxmlformats.org/officeDocument/2006/relationships/slideLayout" Target="../slideLayouts/slideLayout398.xml"/><Relationship Id="rId16" Type="http://schemas.openxmlformats.org/officeDocument/2006/relationships/image" Target="../media/image6.png"/><Relationship Id="rId20" Type="http://schemas.openxmlformats.org/officeDocument/2006/relationships/oleObject" Target="../embeddings/oleObject2.bin"/><Relationship Id="rId29" Type="http://schemas.openxmlformats.org/officeDocument/2006/relationships/image" Target="../media/image13.jpeg"/><Relationship Id="rId1" Type="http://schemas.openxmlformats.org/officeDocument/2006/relationships/vmlDrawing" Target="../drawings/vmlDrawing1.vml"/><Relationship Id="rId6" Type="http://schemas.openxmlformats.org/officeDocument/2006/relationships/chart" Target="../charts/chart1.xml"/><Relationship Id="rId11" Type="http://schemas.openxmlformats.org/officeDocument/2006/relationships/chart" Target="../charts/chart6.xml"/><Relationship Id="rId24" Type="http://schemas.openxmlformats.org/officeDocument/2006/relationships/image" Target="../media/image8.jpeg"/><Relationship Id="rId32" Type="http://schemas.openxmlformats.org/officeDocument/2006/relationships/image" Target="../media/image16.jpeg"/><Relationship Id="rId5" Type="http://schemas.openxmlformats.org/officeDocument/2006/relationships/image" Target="../media/image5.wmf"/><Relationship Id="rId15" Type="http://schemas.openxmlformats.org/officeDocument/2006/relationships/chart" Target="../charts/chart10.xml"/><Relationship Id="rId23" Type="http://schemas.openxmlformats.org/officeDocument/2006/relationships/image" Target="../media/image7.jpeg"/><Relationship Id="rId28" Type="http://schemas.openxmlformats.org/officeDocument/2006/relationships/image" Target="../media/image12.jpeg"/><Relationship Id="rId10" Type="http://schemas.openxmlformats.org/officeDocument/2006/relationships/chart" Target="../charts/chart5.xml"/><Relationship Id="rId19" Type="http://schemas.openxmlformats.org/officeDocument/2006/relationships/image" Target="../media/image2.emf"/><Relationship Id="rId31" Type="http://schemas.openxmlformats.org/officeDocument/2006/relationships/image" Target="../media/image15.jpeg"/><Relationship Id="rId4" Type="http://schemas.openxmlformats.org/officeDocument/2006/relationships/image" Target="../media/image4.wmf"/><Relationship Id="rId9" Type="http://schemas.openxmlformats.org/officeDocument/2006/relationships/chart" Target="../charts/chart4.xml"/><Relationship Id="rId14" Type="http://schemas.openxmlformats.org/officeDocument/2006/relationships/chart" Target="../charts/chart9.xml"/><Relationship Id="rId22" Type="http://schemas.openxmlformats.org/officeDocument/2006/relationships/image" Target="../media/image3.png"/><Relationship Id="rId27" Type="http://schemas.openxmlformats.org/officeDocument/2006/relationships/image" Target="../media/image11.jpeg"/><Relationship Id="rId30" Type="http://schemas.openxmlformats.org/officeDocument/2006/relationships/image" Target="../media/image14.jpeg"/><Relationship Id="rId35"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943"/>
          <p:cNvPicPr>
            <a:picLocks noChangeArrowheads="1"/>
          </p:cNvPicPr>
          <p:nvPr/>
        </p:nvPicPr>
        <p:blipFill>
          <a:blip r:embed="rId4" cstate="print"/>
          <a:srcRect/>
          <a:stretch>
            <a:fillRect/>
          </a:stretch>
        </p:blipFill>
        <p:spPr bwMode="auto">
          <a:xfrm>
            <a:off x="31422975" y="785813"/>
            <a:ext cx="4889500" cy="2343150"/>
          </a:xfrm>
          <a:prstGeom prst="rect">
            <a:avLst/>
          </a:prstGeom>
          <a:noFill/>
          <a:ln w="25400">
            <a:solidFill>
              <a:schemeClr val="tx1"/>
            </a:solidFill>
            <a:miter lim="800000"/>
            <a:headEnd/>
            <a:tailEnd/>
          </a:ln>
          <a:effectLst>
            <a:outerShdw dist="35921" dir="2700000" algn="ctr" rotWithShape="0">
              <a:schemeClr val="tx1"/>
            </a:outerShdw>
          </a:effectLst>
        </p:spPr>
      </p:pic>
      <p:sp>
        <p:nvSpPr>
          <p:cNvPr id="4" name="Text Box 4"/>
          <p:cNvSpPr txBox="1">
            <a:spLocks noChangeAspect="1" noChangeArrowheads="1"/>
          </p:cNvSpPr>
          <p:nvPr/>
        </p:nvSpPr>
        <p:spPr bwMode="auto">
          <a:xfrm>
            <a:off x="5780088" y="271463"/>
            <a:ext cx="25498425" cy="3448050"/>
          </a:xfrm>
          <a:prstGeom prst="rect">
            <a:avLst/>
          </a:prstGeom>
          <a:solidFill>
            <a:schemeClr val="bg2">
              <a:lumMod val="20000"/>
              <a:lumOff val="80000"/>
            </a:schemeClr>
          </a:solidFill>
          <a:ln w="3175">
            <a:solidFill>
              <a:schemeClr val="tx1"/>
            </a:solidFill>
            <a:miter lim="800000"/>
            <a:headEnd/>
            <a:tailEnd/>
          </a:ln>
          <a:effectLst/>
        </p:spPr>
        <p:txBody>
          <a:bodyPr lIns="56099" tIns="28049" rIns="56099" bIns="0">
            <a:spAutoFit/>
          </a:bodyPr>
          <a:lstStyle/>
          <a:p>
            <a:pPr algn="ctr" defTabSz="561975" eaLnBrk="0" hangingPunct="0">
              <a:lnSpc>
                <a:spcPct val="90000"/>
              </a:lnSpc>
            </a:pPr>
            <a:r>
              <a:rPr lang="en-US" sz="4000">
                <a:latin typeface="Calibri" pitchFamily="34" charset="0"/>
              </a:rPr>
              <a:t>Nucleic Acids Research Group 2012-2013 Study</a:t>
            </a:r>
          </a:p>
          <a:p>
            <a:pPr algn="ctr" defTabSz="561975" eaLnBrk="0" hangingPunct="0">
              <a:lnSpc>
                <a:spcPct val="90000"/>
              </a:lnSpc>
            </a:pPr>
            <a:endParaRPr lang="en-US" sz="2000">
              <a:latin typeface="Calibri" pitchFamily="34" charset="0"/>
            </a:endParaRPr>
          </a:p>
          <a:p>
            <a:pPr algn="ctr" defTabSz="561975"/>
            <a:r>
              <a:rPr lang="en-US" sz="4000" i="1">
                <a:latin typeface="Calibri" pitchFamily="34" charset="0"/>
              </a:rPr>
              <a:t>Evaluating DNA Extraction Methods for Metagenomic Analysis</a:t>
            </a:r>
            <a:endParaRPr lang="en-US" sz="4000">
              <a:latin typeface="Calibri" pitchFamily="34" charset="0"/>
            </a:endParaRPr>
          </a:p>
          <a:p>
            <a:pPr algn="ctr" defTabSz="561975" eaLnBrk="0" hangingPunct="0">
              <a:lnSpc>
                <a:spcPct val="90000"/>
              </a:lnSpc>
            </a:pPr>
            <a:endParaRPr lang="en-US" sz="2400">
              <a:latin typeface="Calibri" pitchFamily="34" charset="0"/>
            </a:endParaRPr>
          </a:p>
          <a:p>
            <a:pPr algn="ctr" defTabSz="561975" eaLnBrk="0" hangingPunct="0">
              <a:lnSpc>
                <a:spcPct val="90000"/>
              </a:lnSpc>
            </a:pPr>
            <a:r>
              <a:rPr lang="en-US" sz="2800">
                <a:latin typeface="Calibri" pitchFamily="34" charset="0"/>
              </a:rPr>
              <a:t>V. Nadella</a:t>
            </a:r>
            <a:r>
              <a:rPr lang="en-US" sz="2800" baseline="30000">
                <a:latin typeface="Calibri" pitchFamily="34" charset="0"/>
              </a:rPr>
              <a:t>1</a:t>
            </a:r>
            <a:r>
              <a:rPr lang="en-US" sz="2800">
                <a:latin typeface="Calibri" pitchFamily="34" charset="0"/>
              </a:rPr>
              <a:t>, J. Holbrook</a:t>
            </a:r>
            <a:r>
              <a:rPr lang="en-US" sz="2800" baseline="30000">
                <a:latin typeface="Calibri" pitchFamily="34" charset="0"/>
              </a:rPr>
              <a:t>2</a:t>
            </a:r>
            <a:r>
              <a:rPr lang="en-US" sz="2800">
                <a:latin typeface="Calibri" pitchFamily="34" charset="0"/>
              </a:rPr>
              <a:t>, R. Carmical</a:t>
            </a:r>
            <a:r>
              <a:rPr lang="en-US" sz="2800" baseline="30000">
                <a:latin typeface="Calibri" pitchFamily="34" charset="0"/>
              </a:rPr>
              <a:t>3</a:t>
            </a:r>
            <a:r>
              <a:rPr lang="en-US" sz="2800">
                <a:latin typeface="Calibri" pitchFamily="34" charset="0"/>
              </a:rPr>
              <a:t>, M. Robinson</a:t>
            </a:r>
            <a:r>
              <a:rPr lang="en-US" sz="2800" baseline="30000">
                <a:latin typeface="Calibri" pitchFamily="34" charset="0"/>
              </a:rPr>
              <a:t>4</a:t>
            </a:r>
            <a:r>
              <a:rPr lang="en-US" sz="2800">
                <a:latin typeface="Calibri" pitchFamily="34" charset="0"/>
              </a:rPr>
              <a:t>, C. Rosato</a:t>
            </a:r>
            <a:r>
              <a:rPr lang="en-US" sz="2800" baseline="30000">
                <a:latin typeface="Calibri" pitchFamily="34" charset="0"/>
              </a:rPr>
              <a:t>5</a:t>
            </a:r>
            <a:r>
              <a:rPr lang="en-US" sz="2800">
                <a:latin typeface="Calibri" pitchFamily="34" charset="0"/>
              </a:rPr>
              <a:t>, H. Auer</a:t>
            </a:r>
            <a:r>
              <a:rPr lang="en-US" sz="2800" baseline="30000">
                <a:latin typeface="Calibri" pitchFamily="34" charset="0"/>
              </a:rPr>
              <a:t>6</a:t>
            </a:r>
            <a:r>
              <a:rPr lang="en-US" sz="2800">
                <a:latin typeface="Calibri" pitchFamily="34" charset="0"/>
              </a:rPr>
              <a:t>, N. Beckloff</a:t>
            </a:r>
            <a:r>
              <a:rPr lang="en-US" sz="2800" baseline="30000">
                <a:latin typeface="Calibri" pitchFamily="34" charset="0"/>
              </a:rPr>
              <a:t>7</a:t>
            </a:r>
            <a:r>
              <a:rPr lang="en-US" sz="2800">
                <a:latin typeface="Calibri" pitchFamily="34" charset="0"/>
              </a:rPr>
              <a:t>, Z. Herbert</a:t>
            </a:r>
            <a:r>
              <a:rPr lang="en-US" sz="2800" baseline="30000">
                <a:latin typeface="Calibri" pitchFamily="34" charset="0"/>
              </a:rPr>
              <a:t>8</a:t>
            </a:r>
            <a:r>
              <a:rPr lang="en-US" sz="2800">
                <a:latin typeface="Calibri" pitchFamily="34" charset="0"/>
              </a:rPr>
              <a:t>, S. Chittur</a:t>
            </a:r>
            <a:r>
              <a:rPr lang="en-US" sz="2800" baseline="30000">
                <a:latin typeface="Calibri" pitchFamily="34" charset="0"/>
              </a:rPr>
              <a:t>9</a:t>
            </a:r>
            <a:r>
              <a:rPr lang="en-US" sz="2800">
                <a:latin typeface="Calibri" pitchFamily="34" charset="0"/>
              </a:rPr>
              <a:t>, A. Perera</a:t>
            </a:r>
            <a:r>
              <a:rPr lang="en-US" sz="2800" baseline="30000">
                <a:latin typeface="Calibri" pitchFamily="34" charset="0"/>
              </a:rPr>
              <a:t>10</a:t>
            </a:r>
            <a:r>
              <a:rPr lang="en-US" sz="2800">
                <a:latin typeface="Calibri" pitchFamily="34" charset="0"/>
              </a:rPr>
              <a:t> , W. Trimble</a:t>
            </a:r>
            <a:r>
              <a:rPr lang="en-US" sz="2800" baseline="30000">
                <a:latin typeface="Calibri" pitchFamily="34" charset="0"/>
              </a:rPr>
              <a:t>11</a:t>
            </a:r>
            <a:r>
              <a:rPr lang="en-US" sz="2800">
                <a:latin typeface="Calibri" pitchFamily="34" charset="0"/>
              </a:rPr>
              <a:t>, S. Tighe</a:t>
            </a:r>
            <a:r>
              <a:rPr lang="en-US" sz="2800" baseline="30000">
                <a:latin typeface="Calibri" pitchFamily="34" charset="0"/>
              </a:rPr>
              <a:t>12</a:t>
            </a:r>
          </a:p>
          <a:p>
            <a:pPr algn="ctr" defTabSz="561975" eaLnBrk="0" hangingPunct="0">
              <a:lnSpc>
                <a:spcPct val="90000"/>
              </a:lnSpc>
            </a:pPr>
            <a:endParaRPr lang="en-US" sz="1800">
              <a:latin typeface="Calibri" pitchFamily="34" charset="0"/>
            </a:endParaRPr>
          </a:p>
          <a:p>
            <a:pPr algn="ctr" defTabSz="561975" eaLnBrk="0" hangingPunct="0">
              <a:lnSpc>
                <a:spcPct val="90000"/>
              </a:lnSpc>
            </a:pPr>
            <a:r>
              <a:rPr lang="en-US" sz="2400" baseline="30000">
                <a:latin typeface="Calibri" pitchFamily="34" charset="0"/>
              </a:rPr>
              <a:t>1</a:t>
            </a:r>
            <a:r>
              <a:rPr lang="en-US" sz="2400">
                <a:latin typeface="Calibri" pitchFamily="34" charset="0"/>
              </a:rPr>
              <a:t>Ohio University, </a:t>
            </a:r>
            <a:r>
              <a:rPr lang="en-US" sz="2400" baseline="30000">
                <a:latin typeface="Calibri" pitchFamily="34" charset="0"/>
              </a:rPr>
              <a:t>2</a:t>
            </a:r>
            <a:r>
              <a:rPr lang="en-US" sz="2400">
                <a:latin typeface="Calibri" pitchFamily="34" charset="0"/>
              </a:rPr>
              <a:t>Nemours/A.I. DuPont Hospital for Children, </a:t>
            </a:r>
            <a:r>
              <a:rPr lang="en-US" sz="2400" baseline="30000">
                <a:latin typeface="Calibri" pitchFamily="34" charset="0"/>
              </a:rPr>
              <a:t>3</a:t>
            </a:r>
            <a:r>
              <a:rPr lang="en-US" sz="2400">
                <a:latin typeface="Calibri" pitchFamily="34" charset="0"/>
              </a:rPr>
              <a:t>University of Texas Medical Branch, </a:t>
            </a:r>
            <a:r>
              <a:rPr lang="en-US" sz="2400" baseline="30000">
                <a:latin typeface="Calibri" pitchFamily="34" charset="0"/>
              </a:rPr>
              <a:t>4 </a:t>
            </a:r>
            <a:r>
              <a:rPr lang="en-US" sz="2400">
                <a:latin typeface="Calibri" pitchFamily="34" charset="0"/>
              </a:rPr>
              <a:t>University of Zurich, Switzerland, </a:t>
            </a:r>
            <a:r>
              <a:rPr lang="en-US" sz="2400" baseline="30000">
                <a:latin typeface="Calibri" pitchFamily="34" charset="0"/>
              </a:rPr>
              <a:t>5</a:t>
            </a:r>
            <a:r>
              <a:rPr lang="en-US" sz="2400">
                <a:latin typeface="Calibri" pitchFamily="34" charset="0"/>
              </a:rPr>
              <a:t>Oregon State University,</a:t>
            </a:r>
          </a:p>
          <a:p>
            <a:pPr algn="ctr" defTabSz="561975" eaLnBrk="0" hangingPunct="0">
              <a:lnSpc>
                <a:spcPct val="90000"/>
              </a:lnSpc>
            </a:pPr>
            <a:r>
              <a:rPr lang="en-US" sz="2400" baseline="30000">
                <a:latin typeface="Calibri" pitchFamily="34" charset="0"/>
              </a:rPr>
              <a:t>6</a:t>
            </a:r>
            <a:r>
              <a:rPr lang="en-US" sz="2400">
                <a:latin typeface="Calibri" pitchFamily="34" charset="0"/>
              </a:rPr>
              <a:t>Institute for Research in Biomedicine, Barcellona, Spain, </a:t>
            </a:r>
            <a:r>
              <a:rPr lang="en-US" sz="2400" baseline="30000">
                <a:latin typeface="Calibri" pitchFamily="34" charset="0"/>
              </a:rPr>
              <a:t>7</a:t>
            </a:r>
            <a:r>
              <a:rPr lang="en-US" sz="2400">
                <a:latin typeface="Calibri" pitchFamily="34" charset="0"/>
              </a:rPr>
              <a:t>Case Western Reserve University, </a:t>
            </a:r>
            <a:r>
              <a:rPr lang="en-US" sz="2400" baseline="30000">
                <a:latin typeface="Calibri" pitchFamily="34" charset="0"/>
              </a:rPr>
              <a:t>8</a:t>
            </a:r>
            <a:r>
              <a:rPr lang="en-US" sz="2400">
                <a:latin typeface="Calibri" pitchFamily="34" charset="0"/>
              </a:rPr>
              <a:t>Dana Farber Cancer Institute, </a:t>
            </a:r>
            <a:r>
              <a:rPr lang="en-US" sz="2400" baseline="30000">
                <a:latin typeface="Calibri" pitchFamily="34" charset="0"/>
              </a:rPr>
              <a:t>9</a:t>
            </a:r>
            <a:r>
              <a:rPr lang="en-US" sz="2400">
                <a:latin typeface="Calibri" pitchFamily="34" charset="0"/>
              </a:rPr>
              <a:t>University at Albany-SUNY,</a:t>
            </a:r>
          </a:p>
          <a:p>
            <a:pPr algn="ctr" defTabSz="561975" eaLnBrk="0" hangingPunct="0">
              <a:lnSpc>
                <a:spcPct val="90000"/>
              </a:lnSpc>
            </a:pPr>
            <a:r>
              <a:rPr lang="en-US" sz="2400">
                <a:latin typeface="Calibri" pitchFamily="34" charset="0"/>
              </a:rPr>
              <a:t> </a:t>
            </a:r>
            <a:r>
              <a:rPr lang="en-US" sz="2400" baseline="30000">
                <a:latin typeface="Calibri" pitchFamily="34" charset="0"/>
              </a:rPr>
              <a:t>10 </a:t>
            </a:r>
            <a:r>
              <a:rPr lang="en-US" sz="2400">
                <a:latin typeface="Calibri" pitchFamily="34" charset="0"/>
              </a:rPr>
              <a:t>Stowers Institute for Medical Research, </a:t>
            </a:r>
            <a:r>
              <a:rPr lang="en-US" sz="2400" baseline="30000">
                <a:latin typeface="Calibri" pitchFamily="34" charset="0"/>
              </a:rPr>
              <a:t>11</a:t>
            </a:r>
            <a:r>
              <a:rPr lang="en-US" sz="2400">
                <a:latin typeface="Calibri" pitchFamily="34" charset="0"/>
              </a:rPr>
              <a:t>Argonne National Laboratory, </a:t>
            </a:r>
            <a:r>
              <a:rPr lang="en-US" sz="2400" baseline="30000">
                <a:latin typeface="Calibri" pitchFamily="34" charset="0"/>
              </a:rPr>
              <a:t>12</a:t>
            </a:r>
            <a:r>
              <a:rPr lang="en-US" sz="2400">
                <a:latin typeface="Calibri" pitchFamily="34" charset="0"/>
              </a:rPr>
              <a:t>University of Vermont.</a:t>
            </a:r>
          </a:p>
        </p:txBody>
      </p:sp>
      <p:pic>
        <p:nvPicPr>
          <p:cNvPr id="1028" name="Picture 32"/>
          <p:cNvPicPr>
            <a:picLocks noChangeAspect="1" noChangeArrowheads="1"/>
          </p:cNvPicPr>
          <p:nvPr/>
        </p:nvPicPr>
        <p:blipFill>
          <a:blip r:embed="rId5" cstate="print"/>
          <a:srcRect/>
          <a:stretch>
            <a:fillRect/>
          </a:stretch>
        </p:blipFill>
        <p:spPr bwMode="auto">
          <a:xfrm>
            <a:off x="185738" y="1084263"/>
            <a:ext cx="5494337" cy="2635250"/>
          </a:xfrm>
          <a:prstGeom prst="rect">
            <a:avLst/>
          </a:prstGeom>
          <a:solidFill>
            <a:schemeClr val="bg1"/>
          </a:solidFill>
          <a:ln w="25400">
            <a:solidFill>
              <a:schemeClr val="tx1"/>
            </a:solidFill>
            <a:miter lim="800000"/>
            <a:headEnd/>
            <a:tailEnd/>
          </a:ln>
          <a:effectLst>
            <a:outerShdw dist="35921" dir="2700000" algn="ctr" rotWithShape="0">
              <a:schemeClr val="tx1"/>
            </a:outerShdw>
          </a:effectLst>
        </p:spPr>
      </p:pic>
      <p:sp>
        <p:nvSpPr>
          <p:cNvPr id="7" name="TextBox 6"/>
          <p:cNvSpPr txBox="1"/>
          <p:nvPr/>
        </p:nvSpPr>
        <p:spPr>
          <a:xfrm>
            <a:off x="811213" y="4495800"/>
            <a:ext cx="10872787" cy="1016000"/>
          </a:xfrm>
          <a:prstGeom prst="rect">
            <a:avLst/>
          </a:prstGeom>
          <a:noFill/>
          <a:ln>
            <a:solidFill>
              <a:schemeClr val="accent6">
                <a:lumMod val="40000"/>
                <a:lumOff val="60000"/>
              </a:schemeClr>
            </a:solidFill>
          </a:ln>
        </p:spPr>
        <p:txBody>
          <a:bodyPr>
            <a:spAutoFit/>
          </a:bodyPr>
          <a:lstStyle/>
          <a:p>
            <a:pPr algn="ctr" defTabSz="4075363" fontAlgn="auto">
              <a:spcBef>
                <a:spcPts val="0"/>
              </a:spcBef>
              <a:spcAft>
                <a:spcPts val="0"/>
              </a:spcAft>
              <a:defRPr/>
            </a:pPr>
            <a:r>
              <a:rPr lang="en-US" sz="6000" b="1" dirty="0">
                <a:solidFill>
                  <a:srgbClr val="FFFFFF"/>
                </a:solidFill>
                <a:latin typeface="Calibri"/>
                <a:ea typeface="+mn-ea"/>
                <a:cs typeface="Calibri"/>
              </a:rPr>
              <a:t>ABSTRACT</a:t>
            </a:r>
          </a:p>
        </p:txBody>
      </p:sp>
      <p:sp>
        <p:nvSpPr>
          <p:cNvPr id="8" name="TextBox 7"/>
          <p:cNvSpPr txBox="1"/>
          <p:nvPr/>
        </p:nvSpPr>
        <p:spPr>
          <a:xfrm>
            <a:off x="798513" y="12700000"/>
            <a:ext cx="10885487" cy="1016000"/>
          </a:xfrm>
          <a:prstGeom prst="rect">
            <a:avLst/>
          </a:prstGeom>
          <a:noFill/>
          <a:ln>
            <a:solidFill>
              <a:schemeClr val="accent2">
                <a:lumMod val="40000"/>
                <a:lumOff val="60000"/>
              </a:schemeClr>
            </a:solidFill>
          </a:ln>
        </p:spPr>
        <p:txBody>
          <a:bodyPr>
            <a:spAutoFit/>
          </a:bodyPr>
          <a:lstStyle/>
          <a:p>
            <a:pPr algn="ctr" defTabSz="4075363" fontAlgn="auto">
              <a:spcBef>
                <a:spcPts val="0"/>
              </a:spcBef>
              <a:spcAft>
                <a:spcPts val="0"/>
              </a:spcAft>
              <a:defRPr/>
            </a:pPr>
            <a:r>
              <a:rPr lang="en-US" sz="6000" b="1" dirty="0">
                <a:solidFill>
                  <a:srgbClr val="FFFFFF"/>
                </a:solidFill>
                <a:latin typeface="Calibri"/>
                <a:ea typeface="+mn-ea"/>
                <a:cs typeface="Calibri"/>
              </a:rPr>
              <a:t>MATERIALS AND METHODS</a:t>
            </a:r>
          </a:p>
        </p:txBody>
      </p:sp>
      <p:sp>
        <p:nvSpPr>
          <p:cNvPr id="10" name="TextBox 9"/>
          <p:cNvSpPr txBox="1"/>
          <p:nvPr/>
        </p:nvSpPr>
        <p:spPr>
          <a:xfrm>
            <a:off x="21515432" y="3860800"/>
            <a:ext cx="10872787" cy="1016000"/>
          </a:xfrm>
          <a:prstGeom prst="rect">
            <a:avLst/>
          </a:prstGeom>
          <a:noFill/>
          <a:ln>
            <a:solidFill>
              <a:schemeClr val="accent6">
                <a:lumMod val="40000"/>
                <a:lumOff val="60000"/>
              </a:schemeClr>
            </a:solidFill>
          </a:ln>
        </p:spPr>
        <p:txBody>
          <a:bodyPr>
            <a:spAutoFit/>
          </a:bodyPr>
          <a:lstStyle/>
          <a:p>
            <a:pPr algn="ctr" defTabSz="4075363" fontAlgn="auto">
              <a:spcBef>
                <a:spcPts val="0"/>
              </a:spcBef>
              <a:spcAft>
                <a:spcPts val="0"/>
              </a:spcAft>
              <a:defRPr/>
            </a:pPr>
            <a:r>
              <a:rPr lang="en-US" sz="6000" b="1" dirty="0">
                <a:solidFill>
                  <a:srgbClr val="FFFFFF"/>
                </a:solidFill>
                <a:latin typeface="Calibri"/>
                <a:ea typeface="+mn-ea"/>
                <a:cs typeface="Calibri"/>
              </a:rPr>
              <a:t>RESULTS</a:t>
            </a:r>
          </a:p>
        </p:txBody>
      </p:sp>
      <p:sp>
        <p:nvSpPr>
          <p:cNvPr id="12" name="TextBox 11"/>
          <p:cNvSpPr txBox="1"/>
          <p:nvPr/>
        </p:nvSpPr>
        <p:spPr>
          <a:xfrm>
            <a:off x="25703213" y="12595225"/>
            <a:ext cx="10872787" cy="1016000"/>
          </a:xfrm>
          <a:prstGeom prst="rect">
            <a:avLst/>
          </a:prstGeom>
          <a:noFill/>
          <a:ln>
            <a:solidFill>
              <a:schemeClr val="accent6">
                <a:lumMod val="40000"/>
                <a:lumOff val="60000"/>
              </a:schemeClr>
            </a:solidFill>
          </a:ln>
        </p:spPr>
        <p:txBody>
          <a:bodyPr>
            <a:spAutoFit/>
          </a:bodyPr>
          <a:lstStyle/>
          <a:p>
            <a:pPr algn="ctr" defTabSz="4075363" fontAlgn="auto">
              <a:spcBef>
                <a:spcPts val="0"/>
              </a:spcBef>
              <a:spcAft>
                <a:spcPts val="0"/>
              </a:spcAft>
              <a:defRPr/>
            </a:pPr>
            <a:r>
              <a:rPr lang="en-US" sz="6000" b="1" dirty="0">
                <a:solidFill>
                  <a:srgbClr val="FFFFFF"/>
                </a:solidFill>
                <a:latin typeface="Calibri"/>
                <a:ea typeface="+mn-ea"/>
                <a:cs typeface="Calibri"/>
              </a:rPr>
              <a:t>Discussion</a:t>
            </a:r>
          </a:p>
        </p:txBody>
      </p:sp>
      <p:sp>
        <p:nvSpPr>
          <p:cNvPr id="13" name="TextBox 12"/>
          <p:cNvSpPr txBox="1"/>
          <p:nvPr/>
        </p:nvSpPr>
        <p:spPr>
          <a:xfrm>
            <a:off x="25677813" y="27508200"/>
            <a:ext cx="10872787" cy="1016000"/>
          </a:xfrm>
          <a:prstGeom prst="rect">
            <a:avLst/>
          </a:prstGeom>
          <a:noFill/>
          <a:ln>
            <a:solidFill>
              <a:schemeClr val="accent6">
                <a:lumMod val="40000"/>
                <a:lumOff val="60000"/>
              </a:schemeClr>
            </a:solidFill>
          </a:ln>
        </p:spPr>
        <p:txBody>
          <a:bodyPr>
            <a:spAutoFit/>
          </a:bodyPr>
          <a:lstStyle/>
          <a:p>
            <a:pPr algn="ctr" defTabSz="4075363" fontAlgn="auto">
              <a:spcBef>
                <a:spcPts val="0"/>
              </a:spcBef>
              <a:spcAft>
                <a:spcPts val="0"/>
              </a:spcAft>
              <a:defRPr/>
            </a:pPr>
            <a:r>
              <a:rPr lang="en-US" sz="6000" b="1" dirty="0">
                <a:solidFill>
                  <a:srgbClr val="FFFFFF"/>
                </a:solidFill>
                <a:latin typeface="Calibri"/>
                <a:ea typeface="+mn-ea"/>
                <a:cs typeface="Calibri"/>
              </a:rPr>
              <a:t>ACKNOWLEDGEMENTS</a:t>
            </a:r>
          </a:p>
        </p:txBody>
      </p:sp>
      <p:sp>
        <p:nvSpPr>
          <p:cNvPr id="14" name="TextBox 13"/>
          <p:cNvSpPr txBox="1"/>
          <p:nvPr/>
        </p:nvSpPr>
        <p:spPr>
          <a:xfrm>
            <a:off x="685800" y="14630400"/>
            <a:ext cx="11158537" cy="5581015"/>
          </a:xfrm>
          <a:prstGeom prst="rect">
            <a:avLst/>
          </a:prstGeom>
          <a:noFill/>
        </p:spPr>
        <p:txBody>
          <a:bodyPr>
            <a:spAutoFit/>
          </a:bodyPr>
          <a:lstStyle/>
          <a:p>
            <a:pPr marL="182563" algn="just">
              <a:spcAft>
                <a:spcPts val="1000"/>
              </a:spcAft>
              <a:tabLst>
                <a:tab pos="8629650" algn="l"/>
                <a:tab pos="8686800" algn="l"/>
              </a:tabLst>
            </a:pPr>
            <a:r>
              <a:rPr lang="en-US" sz="2000" dirty="0">
                <a:solidFill>
                  <a:srgbClr val="FFFFFF"/>
                </a:solidFill>
                <a:ea typeface="Calibri" pitchFamily="34" charset="0"/>
              </a:rPr>
              <a:t>Bacteria were grown the stationary phase (2 weeks) on TSA solid.  One loop full (2mm) of cell mass was suspended in nuclease free PBS with  30% Ethanol for 72 hours (to fix) followed by a wash step by centrifuging and washing in PBS and </a:t>
            </a:r>
            <a:r>
              <a:rPr lang="en-US" sz="2000" dirty="0" err="1">
                <a:solidFill>
                  <a:srgbClr val="FFFFFF"/>
                </a:solidFill>
                <a:ea typeface="Calibri" pitchFamily="34" charset="0"/>
              </a:rPr>
              <a:t>resuspended</a:t>
            </a:r>
            <a:r>
              <a:rPr lang="en-US" sz="2000" dirty="0">
                <a:solidFill>
                  <a:srgbClr val="FFFFFF"/>
                </a:solidFill>
                <a:ea typeface="Calibri" pitchFamily="34" charset="0"/>
              </a:rPr>
              <a:t> in 0.02% sodium </a:t>
            </a:r>
            <a:r>
              <a:rPr lang="en-US" sz="2000" dirty="0" err="1">
                <a:solidFill>
                  <a:srgbClr val="FFFFFF"/>
                </a:solidFill>
                <a:ea typeface="Calibri" pitchFamily="34" charset="0"/>
              </a:rPr>
              <a:t>azide</a:t>
            </a:r>
            <a:r>
              <a:rPr lang="en-US" sz="2000" dirty="0">
                <a:solidFill>
                  <a:srgbClr val="FFFFFF"/>
                </a:solidFill>
                <a:ea typeface="Calibri" pitchFamily="34" charset="0"/>
              </a:rPr>
              <a:t>/ PBS to 5 </a:t>
            </a:r>
            <a:r>
              <a:rPr lang="en-US" sz="2000" dirty="0" err="1">
                <a:solidFill>
                  <a:srgbClr val="FFFFFF"/>
                </a:solidFill>
                <a:ea typeface="Calibri" pitchFamily="34" charset="0"/>
              </a:rPr>
              <a:t>mL.</a:t>
            </a:r>
            <a:r>
              <a:rPr lang="en-US" sz="2000" dirty="0">
                <a:solidFill>
                  <a:srgbClr val="FFFFFF"/>
                </a:solidFill>
                <a:ea typeface="Calibri" pitchFamily="34" charset="0"/>
              </a:rPr>
              <a:t> Samples were diluted 1:100 and enumerated microscopically (Figure 1). Final cocktail was 0.25 OD at 600 </a:t>
            </a:r>
            <a:r>
              <a:rPr lang="en-US" sz="2000" dirty="0" err="1">
                <a:solidFill>
                  <a:srgbClr val="FFFFFF"/>
                </a:solidFill>
                <a:ea typeface="Calibri" pitchFamily="34" charset="0"/>
              </a:rPr>
              <a:t>nM</a:t>
            </a:r>
            <a:r>
              <a:rPr lang="en-US" sz="2000" dirty="0">
                <a:solidFill>
                  <a:srgbClr val="FFFFFF"/>
                </a:solidFill>
                <a:ea typeface="Calibri" pitchFamily="34" charset="0"/>
              </a:rPr>
              <a:t> as per </a:t>
            </a:r>
            <a:r>
              <a:rPr lang="en-US" sz="2000" dirty="0" err="1">
                <a:solidFill>
                  <a:srgbClr val="FFFFFF"/>
                </a:solidFill>
                <a:ea typeface="Calibri" pitchFamily="34" charset="0"/>
              </a:rPr>
              <a:t>NanoDrop</a:t>
            </a:r>
            <a:r>
              <a:rPr lang="en-US" sz="2000" dirty="0">
                <a:solidFill>
                  <a:srgbClr val="FFFFFF"/>
                </a:solidFill>
                <a:ea typeface="Calibri" pitchFamily="34" charset="0"/>
              </a:rPr>
              <a:t> at 1mm and enumerated at 1.08E+08 cells/80 </a:t>
            </a:r>
            <a:r>
              <a:rPr lang="en-US" sz="2000" dirty="0" err="1">
                <a:solidFill>
                  <a:srgbClr val="FFFFFF"/>
                </a:solidFill>
                <a:ea typeface="Calibri" pitchFamily="34" charset="0"/>
              </a:rPr>
              <a:t>uL</a:t>
            </a:r>
            <a:r>
              <a:rPr lang="en-US" sz="2000" dirty="0">
                <a:solidFill>
                  <a:srgbClr val="FFFFFF"/>
                </a:solidFill>
                <a:ea typeface="Calibri" pitchFamily="34" charset="0"/>
              </a:rPr>
              <a:t> of sample. A </a:t>
            </a:r>
            <a:r>
              <a:rPr lang="en-US" sz="2000" dirty="0" err="1">
                <a:solidFill>
                  <a:srgbClr val="FFFFFF"/>
                </a:solidFill>
                <a:ea typeface="Calibri" pitchFamily="34" charset="0"/>
              </a:rPr>
              <a:t>metagenomics</a:t>
            </a:r>
            <a:r>
              <a:rPr lang="en-US" sz="2000" dirty="0">
                <a:solidFill>
                  <a:srgbClr val="FFFFFF"/>
                </a:solidFill>
                <a:ea typeface="Calibri" pitchFamily="34" charset="0"/>
              </a:rPr>
              <a:t> master mix containing all bacteria were prepared by combining each bacteria  as per the table below (Table 1). Shipping tubes were prepared by distributing 80 </a:t>
            </a:r>
            <a:r>
              <a:rPr lang="en-US" sz="2000" dirty="0" err="1">
                <a:solidFill>
                  <a:srgbClr val="FFFFFF"/>
                </a:solidFill>
                <a:ea typeface="Calibri" pitchFamily="34" charset="0"/>
              </a:rPr>
              <a:t>uL</a:t>
            </a:r>
            <a:r>
              <a:rPr lang="en-US" sz="2000" dirty="0">
                <a:solidFill>
                  <a:srgbClr val="FFFFFF"/>
                </a:solidFill>
                <a:ea typeface="Calibri" pitchFamily="34" charset="0"/>
              </a:rPr>
              <a:t> of the master mix. The tubes were quickly mixed, pelleted, and frozen. The total number of cells was determined as </a:t>
            </a:r>
            <a:r>
              <a:rPr lang="en-US" sz="2000" dirty="0">
                <a:solidFill>
                  <a:srgbClr val="FFFFFF"/>
                </a:solidFill>
                <a:ea typeface="Times New Roman" pitchFamily="18" charset="0"/>
              </a:rPr>
              <a:t>9.0 x10</a:t>
            </a:r>
            <a:r>
              <a:rPr lang="en-US" sz="2000" baseline="30000" dirty="0">
                <a:solidFill>
                  <a:srgbClr val="FFFFFF"/>
                </a:solidFill>
                <a:ea typeface="Times New Roman" pitchFamily="18" charset="0"/>
              </a:rPr>
              <a:t>7</a:t>
            </a:r>
            <a:r>
              <a:rPr lang="en-US" sz="2000" dirty="0">
                <a:solidFill>
                  <a:srgbClr val="FFFFFF"/>
                </a:solidFill>
                <a:ea typeface="Times New Roman" pitchFamily="18" charset="0"/>
              </a:rPr>
              <a:t> cells per tube. Seven DNA extraction methods were employed by members of NARG to extract DNA from the bacteria cocktail. These included the Omega </a:t>
            </a:r>
            <a:r>
              <a:rPr lang="en-US" sz="2000" dirty="0" err="1">
                <a:solidFill>
                  <a:srgbClr val="FFFFFF"/>
                </a:solidFill>
                <a:ea typeface="Times New Roman" pitchFamily="18" charset="0"/>
              </a:rPr>
              <a:t>Biotek</a:t>
            </a:r>
            <a:r>
              <a:rPr lang="en-US" sz="2000" dirty="0">
                <a:solidFill>
                  <a:srgbClr val="FFFFFF"/>
                </a:solidFill>
                <a:ea typeface="Times New Roman" pitchFamily="18" charset="0"/>
              </a:rPr>
              <a:t> kit, the </a:t>
            </a:r>
            <a:r>
              <a:rPr lang="en-US" sz="2000" dirty="0" err="1">
                <a:solidFill>
                  <a:srgbClr val="FFFFFF"/>
                </a:solidFill>
                <a:ea typeface="Times New Roman" pitchFamily="18" charset="0"/>
              </a:rPr>
              <a:t>MoBio</a:t>
            </a:r>
            <a:r>
              <a:rPr lang="en-US" sz="2000" dirty="0">
                <a:solidFill>
                  <a:srgbClr val="FFFFFF"/>
                </a:solidFill>
                <a:ea typeface="Times New Roman" pitchFamily="18" charset="0"/>
              </a:rPr>
              <a:t> Kit, Enzymes + hot phenol + Fast prep, Enzymes+ CTAB+ Fast prep, </a:t>
            </a:r>
            <a:r>
              <a:rPr lang="en-US" sz="2000" dirty="0" err="1" smtClean="0">
                <a:solidFill>
                  <a:srgbClr val="FFFFFF"/>
                </a:solidFill>
                <a:ea typeface="Times New Roman" pitchFamily="18" charset="0"/>
              </a:rPr>
              <a:t>Qiagen</a:t>
            </a:r>
            <a:r>
              <a:rPr lang="en-US" sz="2000" dirty="0" smtClean="0">
                <a:solidFill>
                  <a:srgbClr val="FFFFFF"/>
                </a:solidFill>
                <a:ea typeface="Times New Roman" pitchFamily="18" charset="0"/>
              </a:rPr>
              <a:t> </a:t>
            </a:r>
            <a:r>
              <a:rPr lang="en-US" sz="2000" dirty="0" err="1" smtClean="0">
                <a:solidFill>
                  <a:srgbClr val="FFFFFF"/>
                </a:solidFill>
                <a:ea typeface="Times New Roman" pitchFamily="18" charset="0"/>
              </a:rPr>
              <a:t>Gentra</a:t>
            </a:r>
            <a:r>
              <a:rPr lang="en-US" sz="2000" dirty="0" smtClean="0">
                <a:solidFill>
                  <a:srgbClr val="FFFFFF"/>
                </a:solidFill>
                <a:ea typeface="Times New Roman" pitchFamily="18" charset="0"/>
              </a:rPr>
              <a:t> Pure </a:t>
            </a:r>
            <a:r>
              <a:rPr lang="en-US" sz="2000" dirty="0">
                <a:solidFill>
                  <a:srgbClr val="FFFFFF"/>
                </a:solidFill>
                <a:ea typeface="Times New Roman" pitchFamily="18" charset="0"/>
              </a:rPr>
              <a:t>Yeast and </a:t>
            </a:r>
            <a:r>
              <a:rPr lang="en-US" sz="2000" dirty="0" smtClean="0">
                <a:solidFill>
                  <a:srgbClr val="FFFFFF"/>
                </a:solidFill>
                <a:ea typeface="Times New Roman" pitchFamily="18" charset="0"/>
              </a:rPr>
              <a:t>Bacterial </a:t>
            </a:r>
            <a:r>
              <a:rPr lang="en-US" sz="2000" dirty="0">
                <a:solidFill>
                  <a:srgbClr val="FFFFFF"/>
                </a:solidFill>
                <a:ea typeface="Times New Roman" pitchFamily="18" charset="0"/>
              </a:rPr>
              <a:t>kit, Epicenter Soil Master DNA extraction kit, Modified </a:t>
            </a:r>
            <a:r>
              <a:rPr lang="en-US" sz="2000" dirty="0" err="1">
                <a:solidFill>
                  <a:srgbClr val="FFFFFF"/>
                </a:solidFill>
                <a:ea typeface="Times New Roman" pitchFamily="18" charset="0"/>
              </a:rPr>
              <a:t>MolBio</a:t>
            </a:r>
            <a:r>
              <a:rPr lang="en-US" sz="2000" dirty="0">
                <a:solidFill>
                  <a:srgbClr val="FFFFFF"/>
                </a:solidFill>
                <a:ea typeface="Times New Roman" pitchFamily="18" charset="0"/>
              </a:rPr>
              <a:t> Kit method and Sigma RED extract kit</a:t>
            </a:r>
            <a:r>
              <a:rPr lang="en-US" sz="2000" dirty="0" smtClean="0">
                <a:solidFill>
                  <a:srgbClr val="FFFFFF"/>
                </a:solidFill>
                <a:ea typeface="Times New Roman" pitchFamily="18" charset="0"/>
              </a:rPr>
              <a:t>. </a:t>
            </a:r>
            <a:r>
              <a:rPr lang="en-US" sz="2000" dirty="0" err="1" smtClean="0">
                <a:solidFill>
                  <a:srgbClr val="FFFFFF"/>
                </a:solidFill>
                <a:ea typeface="Times New Roman" pitchFamily="18" charset="0"/>
              </a:rPr>
              <a:t>Illumina</a:t>
            </a:r>
            <a:r>
              <a:rPr lang="en-US" sz="2000" dirty="0" smtClean="0">
                <a:solidFill>
                  <a:srgbClr val="FFFFFF"/>
                </a:solidFill>
                <a:ea typeface="Times New Roman" pitchFamily="18" charset="0"/>
              </a:rPr>
              <a:t> </a:t>
            </a:r>
            <a:r>
              <a:rPr lang="en-US" sz="2000" dirty="0" err="1" smtClean="0">
                <a:solidFill>
                  <a:srgbClr val="FFFFFF"/>
                </a:solidFill>
                <a:ea typeface="Times New Roman" pitchFamily="18" charset="0"/>
              </a:rPr>
              <a:t>Nexterra</a:t>
            </a:r>
            <a:r>
              <a:rPr lang="en-US" sz="2000" dirty="0" smtClean="0">
                <a:solidFill>
                  <a:srgbClr val="FFFFFF"/>
                </a:solidFill>
                <a:ea typeface="Times New Roman" pitchFamily="18" charset="0"/>
              </a:rPr>
              <a:t> XT standard protocol was used to build libraries with barcodes. 0.79 to 1.44 </a:t>
            </a:r>
            <a:r>
              <a:rPr lang="en-US" sz="2000" dirty="0" err="1" smtClean="0">
                <a:solidFill>
                  <a:srgbClr val="FFFFFF"/>
                </a:solidFill>
                <a:ea typeface="Times New Roman" pitchFamily="18" charset="0"/>
              </a:rPr>
              <a:t>ng</a:t>
            </a:r>
            <a:r>
              <a:rPr lang="en-US" sz="2000" dirty="0" smtClean="0">
                <a:solidFill>
                  <a:srgbClr val="FFFFFF"/>
                </a:solidFill>
                <a:ea typeface="Times New Roman" pitchFamily="18" charset="0"/>
              </a:rPr>
              <a:t> of extracted DNA from each method was used as input material. The libraries were then pooled and run on two lanes of </a:t>
            </a:r>
            <a:r>
              <a:rPr lang="en-US" sz="2000" dirty="0" err="1" smtClean="0">
                <a:solidFill>
                  <a:srgbClr val="FFFFFF"/>
                </a:solidFill>
                <a:ea typeface="Times New Roman" pitchFamily="18" charset="0"/>
              </a:rPr>
              <a:t>Illumina</a:t>
            </a:r>
            <a:r>
              <a:rPr lang="en-US" sz="2000" dirty="0" smtClean="0">
                <a:solidFill>
                  <a:srgbClr val="FFFFFF"/>
                </a:solidFill>
                <a:ea typeface="Times New Roman" pitchFamily="18" charset="0"/>
              </a:rPr>
              <a:t> </a:t>
            </a:r>
            <a:r>
              <a:rPr lang="en-US" sz="2000" dirty="0" err="1" smtClean="0">
                <a:solidFill>
                  <a:srgbClr val="FFFFFF"/>
                </a:solidFill>
                <a:ea typeface="Times New Roman" pitchFamily="18" charset="0"/>
              </a:rPr>
              <a:t>Hiseq</a:t>
            </a:r>
            <a:r>
              <a:rPr lang="en-US" sz="2000" dirty="0" smtClean="0">
                <a:solidFill>
                  <a:srgbClr val="FFFFFF"/>
                </a:solidFill>
                <a:ea typeface="Times New Roman" pitchFamily="18" charset="0"/>
              </a:rPr>
              <a:t>.</a:t>
            </a:r>
            <a:endParaRPr lang="en-US" sz="2000" dirty="0">
              <a:solidFill>
                <a:srgbClr val="FFFFFF"/>
              </a:solidFill>
              <a:ea typeface="Times New Roman" pitchFamily="18" charset="0"/>
            </a:endParaRPr>
          </a:p>
          <a:p>
            <a:pPr marL="182563" algn="just">
              <a:spcAft>
                <a:spcPts val="1000"/>
              </a:spcAft>
              <a:tabLst>
                <a:tab pos="8629650" algn="l"/>
                <a:tab pos="8686800" algn="l"/>
              </a:tabLst>
            </a:pPr>
            <a:endParaRPr lang="en-US" sz="2000" dirty="0">
              <a:solidFill>
                <a:srgbClr val="FFFFFF"/>
              </a:solidFill>
              <a:ea typeface="Times New Roman" pitchFamily="18" charset="0"/>
              <a:cs typeface="Calibri" pitchFamily="34" charset="0"/>
            </a:endParaRPr>
          </a:p>
          <a:p>
            <a:pPr marL="182563" algn="just">
              <a:tabLst>
                <a:tab pos="8629650" algn="l"/>
                <a:tab pos="8686800" algn="l"/>
              </a:tabLst>
            </a:pPr>
            <a:endParaRPr lang="en-US" sz="2000" dirty="0">
              <a:solidFill>
                <a:srgbClr val="FFFFFF"/>
              </a:solidFill>
              <a:latin typeface="Calibri" pitchFamily="34" charset="0"/>
            </a:endParaRPr>
          </a:p>
        </p:txBody>
      </p:sp>
      <p:sp>
        <p:nvSpPr>
          <p:cNvPr id="16" name="TextBox 15"/>
          <p:cNvSpPr txBox="1"/>
          <p:nvPr/>
        </p:nvSpPr>
        <p:spPr>
          <a:xfrm>
            <a:off x="871538" y="14076363"/>
            <a:ext cx="10812462" cy="400050"/>
          </a:xfrm>
          <a:prstGeom prst="rect">
            <a:avLst/>
          </a:prstGeom>
          <a:noFill/>
          <a:ln>
            <a:solidFill>
              <a:schemeClr val="bg1">
                <a:lumMod val="85000"/>
              </a:schemeClr>
            </a:solidFill>
          </a:ln>
        </p:spPr>
        <p:txBody>
          <a:bodyPr>
            <a:spAutoFit/>
          </a:bodyPr>
          <a:lstStyle/>
          <a:p>
            <a:pPr algn="ctr" defTabSz="4075363" fontAlgn="auto">
              <a:spcBef>
                <a:spcPts val="0"/>
              </a:spcBef>
              <a:spcAft>
                <a:spcPts val="0"/>
              </a:spcAft>
              <a:defRPr/>
            </a:pPr>
            <a:r>
              <a:rPr lang="en-US" sz="2000" b="1" dirty="0">
                <a:solidFill>
                  <a:schemeClr val="bg1">
                    <a:lumMod val="95000"/>
                  </a:schemeClr>
                </a:solidFill>
                <a:latin typeface="Calibri"/>
                <a:ea typeface="+mn-ea"/>
                <a:cs typeface="Calibri"/>
              </a:rPr>
              <a:t>Synthetic </a:t>
            </a:r>
            <a:r>
              <a:rPr lang="en-US" sz="2000" b="1" dirty="0" err="1">
                <a:solidFill>
                  <a:schemeClr val="bg1">
                    <a:lumMod val="95000"/>
                  </a:schemeClr>
                </a:solidFill>
                <a:latin typeface="Calibri"/>
                <a:ea typeface="+mn-ea"/>
                <a:cs typeface="Calibri"/>
              </a:rPr>
              <a:t>Metagenomic</a:t>
            </a:r>
            <a:r>
              <a:rPr lang="en-US" sz="2000" b="1" dirty="0">
                <a:solidFill>
                  <a:schemeClr val="bg1">
                    <a:lumMod val="95000"/>
                  </a:schemeClr>
                </a:solidFill>
                <a:latin typeface="Calibri"/>
                <a:ea typeface="+mn-ea"/>
                <a:cs typeface="Calibri"/>
              </a:rPr>
              <a:t> Sample Components and Preparation</a:t>
            </a:r>
          </a:p>
        </p:txBody>
      </p:sp>
      <p:sp>
        <p:nvSpPr>
          <p:cNvPr id="20" name="TextBox 19"/>
          <p:cNvSpPr txBox="1"/>
          <p:nvPr/>
        </p:nvSpPr>
        <p:spPr>
          <a:xfrm>
            <a:off x="762000" y="19354800"/>
            <a:ext cx="10958513" cy="523875"/>
          </a:xfrm>
          <a:prstGeom prst="rect">
            <a:avLst/>
          </a:prstGeom>
          <a:noFill/>
        </p:spPr>
        <p:txBody>
          <a:bodyPr>
            <a:spAutoFit/>
          </a:bodyPr>
          <a:lstStyle/>
          <a:p>
            <a:pPr algn="ctr" defTabSz="4075363" fontAlgn="auto">
              <a:spcBef>
                <a:spcPts val="0"/>
              </a:spcBef>
              <a:spcAft>
                <a:spcPts val="0"/>
              </a:spcAft>
              <a:defRPr/>
            </a:pPr>
            <a:r>
              <a:rPr lang="en-US" sz="2800" b="1" dirty="0">
                <a:solidFill>
                  <a:schemeClr val="bg1">
                    <a:lumMod val="95000"/>
                  </a:schemeClr>
                </a:solidFill>
                <a:latin typeface="Calibri"/>
                <a:ea typeface="+mn-ea"/>
                <a:cs typeface="Calibri"/>
              </a:rPr>
              <a:t>Table 1: </a:t>
            </a:r>
            <a:r>
              <a:rPr lang="en-US" sz="2800" b="1" dirty="0">
                <a:solidFill>
                  <a:schemeClr val="bg1"/>
                </a:solidFill>
                <a:latin typeface="Calibri"/>
                <a:ea typeface="+mn-ea"/>
                <a:cs typeface="Calibri"/>
              </a:rPr>
              <a:t>Components of the Synthetic </a:t>
            </a:r>
            <a:r>
              <a:rPr lang="en-US" sz="2800" b="1" dirty="0" err="1">
                <a:solidFill>
                  <a:schemeClr val="bg1">
                    <a:lumMod val="95000"/>
                  </a:schemeClr>
                </a:solidFill>
                <a:latin typeface="Calibri"/>
                <a:ea typeface="+mn-ea"/>
                <a:cs typeface="Calibri"/>
              </a:rPr>
              <a:t>Metagenomic</a:t>
            </a:r>
            <a:r>
              <a:rPr lang="en-US" sz="2800" b="1" dirty="0">
                <a:solidFill>
                  <a:schemeClr val="bg1">
                    <a:lumMod val="95000"/>
                  </a:schemeClr>
                </a:solidFill>
                <a:latin typeface="Calibri"/>
                <a:ea typeface="+mn-ea"/>
                <a:cs typeface="Calibri"/>
              </a:rPr>
              <a:t> Sample</a:t>
            </a:r>
          </a:p>
        </p:txBody>
      </p:sp>
      <p:sp>
        <p:nvSpPr>
          <p:cNvPr id="1037" name="TextBox 14"/>
          <p:cNvSpPr txBox="1">
            <a:spLocks noChangeArrowheads="1"/>
          </p:cNvSpPr>
          <p:nvPr/>
        </p:nvSpPr>
        <p:spPr bwMode="auto">
          <a:xfrm>
            <a:off x="942975" y="5867400"/>
            <a:ext cx="10668000" cy="6248400"/>
          </a:xfrm>
          <a:prstGeom prst="rect">
            <a:avLst/>
          </a:prstGeom>
          <a:noFill/>
          <a:ln w="9525">
            <a:noFill/>
            <a:miter lim="800000"/>
            <a:headEnd/>
            <a:tailEnd/>
          </a:ln>
        </p:spPr>
        <p:txBody>
          <a:bodyPr>
            <a:spAutoFit/>
          </a:bodyPr>
          <a:lstStyle/>
          <a:p>
            <a:pPr algn="just"/>
            <a:r>
              <a:rPr lang="en-US" sz="2000" dirty="0">
                <a:solidFill>
                  <a:schemeClr val="bg1"/>
                </a:solidFill>
              </a:rPr>
              <a:t>It is well recognized that the field of </a:t>
            </a:r>
            <a:r>
              <a:rPr lang="en-US" sz="2000" dirty="0" err="1">
                <a:solidFill>
                  <a:schemeClr val="bg1"/>
                </a:solidFill>
              </a:rPr>
              <a:t>metagenomics</a:t>
            </a:r>
            <a:r>
              <a:rPr lang="en-US" sz="2000" dirty="0">
                <a:solidFill>
                  <a:schemeClr val="bg1"/>
                </a:solidFill>
              </a:rPr>
              <a:t> is becoming a critical tool for studying previously unobtainable population dynamics at both an identification of species level and a functional or transcriptional level.  Because the power to resolve microbial information is so important for identifying the components in a mixed sample, </a:t>
            </a:r>
            <a:r>
              <a:rPr lang="en-US" sz="2000" dirty="0" err="1">
                <a:solidFill>
                  <a:schemeClr val="bg1"/>
                </a:solidFill>
              </a:rPr>
              <a:t>metagenomics</a:t>
            </a:r>
            <a:r>
              <a:rPr lang="en-US" sz="2000" dirty="0">
                <a:solidFill>
                  <a:schemeClr val="bg1"/>
                </a:solidFill>
              </a:rPr>
              <a:t>  can be used to study nearly any possible environment or system including clinical, environmental, and industrial, to name a few.  Clinically, it may be used to determine sub-populations colonizing regions of the body or determining a rare infection to assist in treatment strategies. Environmentally it may be used to identify microbial populations within a soil, water or air sample, or within a bioreactor to characterize a population- based functional process.  The possibilities are endless.  </a:t>
            </a:r>
          </a:p>
          <a:p>
            <a:pPr algn="just"/>
            <a:r>
              <a:rPr lang="en-US" sz="2000" dirty="0">
                <a:solidFill>
                  <a:schemeClr val="bg1"/>
                </a:solidFill>
              </a:rPr>
              <a:t>However, the accuracy of a </a:t>
            </a:r>
            <a:r>
              <a:rPr lang="en-US" sz="2000" dirty="0" err="1">
                <a:solidFill>
                  <a:schemeClr val="bg1"/>
                </a:solidFill>
              </a:rPr>
              <a:t>metagenomics</a:t>
            </a:r>
            <a:r>
              <a:rPr lang="en-US" sz="2000" dirty="0">
                <a:solidFill>
                  <a:schemeClr val="bg1"/>
                </a:solidFill>
              </a:rPr>
              <a:t> dataset relies on three important "gatekeepers" including 1) The ability to effectively extract all DNA or RNA from every cell within a sample, 2) The reliability of the methods used for deep or high-throughput sequencing, and 3) The software used to analyze the data.</a:t>
            </a:r>
          </a:p>
          <a:p>
            <a:pPr algn="just"/>
            <a:r>
              <a:rPr lang="en-US" sz="2000" dirty="0">
                <a:solidFill>
                  <a:schemeClr val="bg1"/>
                </a:solidFill>
              </a:rPr>
              <a:t>Since DNA extraction is the first step in the technical process of </a:t>
            </a:r>
            <a:r>
              <a:rPr lang="en-US" sz="2000" dirty="0" err="1">
                <a:solidFill>
                  <a:schemeClr val="bg1"/>
                </a:solidFill>
              </a:rPr>
              <a:t>metagenomics</a:t>
            </a:r>
            <a:r>
              <a:rPr lang="en-US" sz="2000" dirty="0">
                <a:solidFill>
                  <a:schemeClr val="bg1"/>
                </a:solidFill>
              </a:rPr>
              <a:t>, the Nucleic Acid Research Group (NARG) conducted a study to evaluate extraction methods using a synthetic microbial sample.  The synthetic microbial sample was prepared from 11 known bacteria at specific concentrations and ranging in diversity. Samples were extracted in duplicate using various popular kit based methods as well as several homebrew protocols then analyzed by </a:t>
            </a:r>
            <a:r>
              <a:rPr lang="en-US" sz="2000" dirty="0" err="1">
                <a:solidFill>
                  <a:schemeClr val="bg1"/>
                </a:solidFill>
              </a:rPr>
              <a:t>NextGen</a:t>
            </a:r>
            <a:r>
              <a:rPr lang="en-US" sz="2000" dirty="0">
                <a:solidFill>
                  <a:schemeClr val="bg1"/>
                </a:solidFill>
              </a:rPr>
              <a:t> sequencing on an </a:t>
            </a:r>
            <a:r>
              <a:rPr lang="en-US" sz="2000" dirty="0" err="1">
                <a:solidFill>
                  <a:schemeClr val="bg1"/>
                </a:solidFill>
              </a:rPr>
              <a:t>Illumina</a:t>
            </a:r>
            <a:r>
              <a:rPr lang="en-US" sz="2000" dirty="0">
                <a:solidFill>
                  <a:schemeClr val="bg1"/>
                </a:solidFill>
              </a:rPr>
              <a:t> </a:t>
            </a:r>
            <a:r>
              <a:rPr lang="en-US" sz="2000" dirty="0" err="1">
                <a:solidFill>
                  <a:schemeClr val="bg1"/>
                </a:solidFill>
              </a:rPr>
              <a:t>HiSeq</a:t>
            </a:r>
            <a:r>
              <a:rPr lang="en-US" sz="2000" dirty="0">
                <a:solidFill>
                  <a:schemeClr val="bg1"/>
                </a:solidFill>
              </a:rPr>
              <a:t>.  </a:t>
            </a:r>
            <a:endParaRPr lang="en-US" sz="2000" dirty="0">
              <a:solidFill>
                <a:schemeClr val="bg1"/>
              </a:solidFill>
              <a:latin typeface="Calibri" pitchFamily="34" charset="0"/>
            </a:endParaRPr>
          </a:p>
        </p:txBody>
      </p:sp>
      <p:sp>
        <p:nvSpPr>
          <p:cNvPr id="1038" name="TextBox 21"/>
          <p:cNvSpPr txBox="1">
            <a:spLocks noChangeArrowheads="1"/>
          </p:cNvSpPr>
          <p:nvPr/>
        </p:nvSpPr>
        <p:spPr bwMode="auto">
          <a:xfrm>
            <a:off x="25804813" y="13874750"/>
            <a:ext cx="10668000" cy="9940925"/>
          </a:xfrm>
          <a:prstGeom prst="rect">
            <a:avLst/>
          </a:prstGeom>
          <a:noFill/>
          <a:ln w="9525">
            <a:noFill/>
            <a:miter lim="800000"/>
            <a:headEnd/>
            <a:tailEnd/>
          </a:ln>
        </p:spPr>
        <p:txBody>
          <a:bodyPr>
            <a:spAutoFit/>
          </a:bodyPr>
          <a:lstStyle/>
          <a:p>
            <a:r>
              <a:rPr lang="en-US" sz="2000" dirty="0">
                <a:solidFill>
                  <a:schemeClr val="bg1"/>
                </a:solidFill>
              </a:rPr>
              <a:t>The field of </a:t>
            </a:r>
            <a:r>
              <a:rPr lang="en-US" sz="2000" dirty="0" err="1">
                <a:solidFill>
                  <a:schemeClr val="bg1"/>
                </a:solidFill>
              </a:rPr>
              <a:t>Metagenomics</a:t>
            </a:r>
            <a:r>
              <a:rPr lang="en-US" sz="2000" dirty="0">
                <a:solidFill>
                  <a:schemeClr val="bg1"/>
                </a:solidFill>
              </a:rPr>
              <a:t> has been an important contributor to the knowledge base for population geneticists studying natural and environmental systems.  Discerning which organisms are present in a sample of water or soil has revealed challenges in sample prep and in data analysis.  </a:t>
            </a:r>
            <a:r>
              <a:rPr lang="en-US" sz="2000" dirty="0" err="1">
                <a:solidFill>
                  <a:schemeClr val="bg1"/>
                </a:solidFill>
              </a:rPr>
              <a:t>Metagenomic</a:t>
            </a:r>
            <a:r>
              <a:rPr lang="en-US" sz="2000" dirty="0">
                <a:solidFill>
                  <a:schemeClr val="bg1"/>
                </a:solidFill>
              </a:rPr>
              <a:t> research has expanded into the clinic where sub populations in microenvironments within the body are being investigated. </a:t>
            </a:r>
          </a:p>
          <a:p>
            <a:r>
              <a:rPr lang="en-US" sz="2000" dirty="0">
                <a:solidFill>
                  <a:schemeClr val="bg1"/>
                </a:solidFill>
              </a:rPr>
              <a:t> </a:t>
            </a:r>
          </a:p>
          <a:p>
            <a:r>
              <a:rPr lang="en-US" sz="2000" dirty="0" err="1">
                <a:solidFill>
                  <a:schemeClr val="bg1"/>
                </a:solidFill>
              </a:rPr>
              <a:t>Metagenomic</a:t>
            </a:r>
            <a:r>
              <a:rPr lang="en-US" sz="2000" dirty="0">
                <a:solidFill>
                  <a:schemeClr val="bg1"/>
                </a:solidFill>
              </a:rPr>
              <a:t> research is increasing in the published literature.  With DNA extraction as the first step toward discovering the presence of microorganism. However not all extraction techniques are created equal for the </a:t>
            </a:r>
            <a:r>
              <a:rPr lang="en-US" sz="2000" dirty="0" err="1">
                <a:solidFill>
                  <a:schemeClr val="bg1"/>
                </a:solidFill>
              </a:rPr>
              <a:t>lysis</a:t>
            </a:r>
            <a:r>
              <a:rPr lang="en-US" sz="2000" dirty="0">
                <a:solidFill>
                  <a:schemeClr val="bg1"/>
                </a:solidFill>
              </a:rPr>
              <a:t> of bacteria. It is well known that Gram </a:t>
            </a:r>
            <a:r>
              <a:rPr lang="en-US" sz="2000" dirty="0" smtClean="0">
                <a:solidFill>
                  <a:schemeClr val="bg1"/>
                </a:solidFill>
              </a:rPr>
              <a:t>negative </a:t>
            </a:r>
            <a:r>
              <a:rPr lang="en-US" sz="2000" dirty="0">
                <a:solidFill>
                  <a:schemeClr val="bg1"/>
                </a:solidFill>
              </a:rPr>
              <a:t>bacterial cell walls are much easier to </a:t>
            </a:r>
            <a:r>
              <a:rPr lang="en-US" sz="2000" dirty="0" err="1">
                <a:solidFill>
                  <a:schemeClr val="bg1"/>
                </a:solidFill>
              </a:rPr>
              <a:t>lyse</a:t>
            </a:r>
            <a:r>
              <a:rPr lang="en-US" sz="2000" dirty="0">
                <a:solidFill>
                  <a:schemeClr val="bg1"/>
                </a:solidFill>
              </a:rPr>
              <a:t> then that of Gram </a:t>
            </a:r>
            <a:r>
              <a:rPr lang="en-US" sz="2000" dirty="0" smtClean="0">
                <a:solidFill>
                  <a:schemeClr val="bg1"/>
                </a:solidFill>
              </a:rPr>
              <a:t>positives </a:t>
            </a:r>
            <a:r>
              <a:rPr lang="en-US" sz="2000" dirty="0">
                <a:solidFill>
                  <a:schemeClr val="bg1"/>
                </a:solidFill>
              </a:rPr>
              <a:t>because </a:t>
            </a:r>
            <a:r>
              <a:rPr lang="en-US" sz="2000" dirty="0" smtClean="0">
                <a:solidFill>
                  <a:schemeClr val="bg1"/>
                </a:solidFill>
              </a:rPr>
              <a:t>the latter </a:t>
            </a:r>
            <a:r>
              <a:rPr lang="en-US" sz="2000" dirty="0">
                <a:solidFill>
                  <a:schemeClr val="bg1"/>
                </a:solidFill>
              </a:rPr>
              <a:t>have a thicker and more durable wall (Figure 6). </a:t>
            </a: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smtClean="0">
              <a:solidFill>
                <a:schemeClr val="bg1"/>
              </a:solidFill>
            </a:endParaRPr>
          </a:p>
          <a:p>
            <a:r>
              <a:rPr lang="en-US" sz="2000" dirty="0" smtClean="0">
                <a:solidFill>
                  <a:schemeClr val="bg1"/>
                </a:solidFill>
              </a:rPr>
              <a:t>This </a:t>
            </a:r>
            <a:r>
              <a:rPr lang="en-US" sz="2000" dirty="0">
                <a:solidFill>
                  <a:schemeClr val="bg1"/>
                </a:solidFill>
              </a:rPr>
              <a:t>Nucleic Acid Research Group (NARG) study was designed to evaluate extraction methods using a synthetic mixed sample of known bacteria at know cell numbers.   Goals for the study included identifying which organisms are detected from each of the extraction protocols and determining DNA extraction efficiency.  Additionally, because the technology for running high throughput sequences continues to evolve, the assay was developed to utilize the most recent instrumentation (</a:t>
            </a:r>
            <a:r>
              <a:rPr lang="en-US" sz="2000" dirty="0" err="1">
                <a:solidFill>
                  <a:schemeClr val="bg1"/>
                </a:solidFill>
              </a:rPr>
              <a:t>MiSeq</a:t>
            </a:r>
            <a:r>
              <a:rPr lang="en-US" sz="2000" dirty="0">
                <a:solidFill>
                  <a:schemeClr val="bg1"/>
                </a:solidFill>
              </a:rPr>
              <a:t>, </a:t>
            </a:r>
            <a:r>
              <a:rPr lang="en-US" sz="2000" dirty="0" err="1">
                <a:solidFill>
                  <a:schemeClr val="bg1"/>
                </a:solidFill>
              </a:rPr>
              <a:t>HiSeq</a:t>
            </a:r>
            <a:r>
              <a:rPr lang="en-US" sz="2000" dirty="0">
                <a:solidFill>
                  <a:schemeClr val="bg1"/>
                </a:solidFill>
              </a:rPr>
              <a:t> </a:t>
            </a:r>
            <a:r>
              <a:rPr lang="en-US" sz="2000" dirty="0" smtClean="0">
                <a:solidFill>
                  <a:schemeClr val="bg1"/>
                </a:solidFill>
              </a:rPr>
              <a:t>2500).</a:t>
            </a:r>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latin typeface="Calibri" pitchFamily="34" charset="0"/>
            </a:endParaRPr>
          </a:p>
        </p:txBody>
      </p:sp>
      <p:graphicFrame>
        <p:nvGraphicFramePr>
          <p:cNvPr id="95" name="Chart 94"/>
          <p:cNvGraphicFramePr>
            <a:graphicFrameLocks/>
          </p:cNvGraphicFramePr>
          <p:nvPr>
            <p:extLst>
              <p:ext uri="{D42A27DB-BD31-4B8C-83A1-F6EECF244321}">
                <p14:modId xmlns:p14="http://schemas.microsoft.com/office/powerpoint/2010/main" val="3500052932"/>
              </p:ext>
            </p:extLst>
          </p:nvPr>
        </p:nvGraphicFramePr>
        <p:xfrm>
          <a:off x="12877800" y="14020800"/>
          <a:ext cx="12039600" cy="5334001"/>
        </p:xfrm>
        <a:graphic>
          <a:graphicData uri="http://schemas.openxmlformats.org/drawingml/2006/chart">
            <c:chart xmlns:c="http://schemas.openxmlformats.org/drawingml/2006/chart" xmlns:r="http://schemas.openxmlformats.org/officeDocument/2006/relationships" r:id="rId6"/>
          </a:graphicData>
        </a:graphic>
      </p:graphicFrame>
      <p:grpSp>
        <p:nvGrpSpPr>
          <p:cNvPr id="74" name="Group 73"/>
          <p:cNvGrpSpPr/>
          <p:nvPr/>
        </p:nvGrpSpPr>
        <p:grpSpPr>
          <a:xfrm>
            <a:off x="13182600" y="20955000"/>
            <a:ext cx="11734800" cy="8686800"/>
            <a:chOff x="13182600" y="20955000"/>
            <a:chExt cx="11734800" cy="8686800"/>
          </a:xfrm>
          <a:noFill/>
        </p:grpSpPr>
        <p:sp>
          <p:nvSpPr>
            <p:cNvPr id="1040" name="Rectangle 17"/>
            <p:cNvSpPr>
              <a:spLocks noChangeArrowheads="1"/>
            </p:cNvSpPr>
            <p:nvPr/>
          </p:nvSpPr>
          <p:spPr bwMode="auto">
            <a:xfrm>
              <a:off x="13182600" y="20955000"/>
              <a:ext cx="11710988" cy="4525963"/>
            </a:xfrm>
            <a:prstGeom prst="rect">
              <a:avLst/>
            </a:prstGeom>
            <a:grpFill/>
            <a:ln w="25400">
              <a:solidFill>
                <a:srgbClr val="404040"/>
              </a:solidFill>
              <a:round/>
              <a:headEnd/>
              <a:tailEnd/>
            </a:ln>
          </p:spPr>
          <p:txBody>
            <a:bodyPr/>
            <a:lstStyle/>
            <a:p>
              <a:pPr algn="ctr" defTabSz="914400"/>
              <a:endParaRPr lang="en-US" sz="4000">
                <a:solidFill>
                  <a:srgbClr val="3F3F3F"/>
                </a:solidFill>
                <a:latin typeface="Palatino" charset="0"/>
                <a:ea typeface="ヒラギノ明朝 ProN W3" charset="-128"/>
                <a:sym typeface="Palatino" charset="0"/>
              </a:endParaRPr>
            </a:p>
          </p:txBody>
        </p:sp>
        <p:sp>
          <p:nvSpPr>
            <p:cNvPr id="24" name="Rectangle 23"/>
            <p:cNvSpPr/>
            <p:nvPr/>
          </p:nvSpPr>
          <p:spPr bwMode="auto">
            <a:xfrm>
              <a:off x="13182602" y="25480780"/>
              <a:ext cx="11734798" cy="4161020"/>
            </a:xfrm>
            <a:prstGeom prst="rect">
              <a:avLst/>
            </a:prstGeom>
            <a:grpFill/>
            <a:ln w="25400" cap="flat" cmpd="sng" algn="ctr">
              <a:solidFill>
                <a:schemeClr val="tx1">
                  <a:alpha val="39000"/>
                </a:schemeClr>
              </a:solidFill>
              <a:prstDash val="solid"/>
              <a:round/>
              <a:headEnd type="none" w="med" len="med"/>
              <a:tailEnd type="none" w="med" len="med"/>
            </a:ln>
            <a:effectLst/>
            <a:scene3d>
              <a:camera prst="orthographicFront"/>
              <a:lightRig rig="threePt" dir="t"/>
            </a:scene3d>
            <a:sp3d>
              <a:bevelT h="0"/>
              <a:bevelB w="6350" h="69850"/>
            </a:sp3d>
            <a:extLst/>
          </p:spPr>
          <p:txBody>
            <a:bodyPr/>
            <a:lstStyle/>
            <a:p>
              <a:pPr algn="ctr" defTabSz="914400"/>
              <a:endParaRPr lang="en-US" sz="4000">
                <a:solidFill>
                  <a:srgbClr val="3F3F3F"/>
                </a:solidFill>
                <a:latin typeface="Palatino" charset="0"/>
                <a:ea typeface="ヒラギノ明朝 ProN W3" charset="-128"/>
                <a:sym typeface="Palatino" charset="0"/>
              </a:endParaRPr>
            </a:p>
          </p:txBody>
        </p:sp>
      </p:grpSp>
      <p:grpSp>
        <p:nvGrpSpPr>
          <p:cNvPr id="1044" name="Group 4"/>
          <p:cNvGrpSpPr>
            <a:grpSpLocks/>
          </p:cNvGrpSpPr>
          <p:nvPr/>
        </p:nvGrpSpPr>
        <p:grpSpPr bwMode="auto">
          <a:xfrm>
            <a:off x="13335000" y="21259800"/>
            <a:ext cx="11441747" cy="8466138"/>
            <a:chOff x="13182600" y="19251930"/>
            <a:chExt cx="11441856" cy="8465820"/>
          </a:xfrm>
        </p:grpSpPr>
        <p:grpSp>
          <p:nvGrpSpPr>
            <p:cNvPr id="1089" name="Group 105"/>
            <p:cNvGrpSpPr>
              <a:grpSpLocks/>
            </p:cNvGrpSpPr>
            <p:nvPr/>
          </p:nvGrpSpPr>
          <p:grpSpPr bwMode="auto">
            <a:xfrm>
              <a:off x="13182600" y="19251930"/>
              <a:ext cx="10753898" cy="8465820"/>
              <a:chOff x="-92434" y="0"/>
              <a:chExt cx="9310805" cy="6900041"/>
            </a:xfrm>
          </p:grpSpPr>
          <p:graphicFrame>
            <p:nvGraphicFramePr>
              <p:cNvPr id="107" name="Chart 106"/>
              <p:cNvGraphicFramePr>
                <a:graphicFrameLocks/>
              </p:cNvGraphicFramePr>
              <p:nvPr/>
            </p:nvGraphicFramePr>
            <p:xfrm>
              <a:off x="2971800" y="0"/>
              <a:ext cx="3200400" cy="24384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8" name="Chart 107"/>
              <p:cNvGraphicFramePr>
                <a:graphicFrameLocks/>
              </p:cNvGraphicFramePr>
              <p:nvPr/>
            </p:nvGraphicFramePr>
            <p:xfrm>
              <a:off x="5867400" y="152400"/>
              <a:ext cx="3276600" cy="2286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09" name="Chart 108"/>
              <p:cNvGraphicFramePr>
                <a:graphicFrameLocks/>
              </p:cNvGraphicFramePr>
              <p:nvPr/>
            </p:nvGraphicFramePr>
            <p:xfrm>
              <a:off x="-26460" y="1600200"/>
              <a:ext cx="3200400" cy="23622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10" name="Chart 109"/>
              <p:cNvGraphicFramePr>
                <a:graphicFrameLocks/>
              </p:cNvGraphicFramePr>
              <p:nvPr/>
            </p:nvGraphicFramePr>
            <p:xfrm>
              <a:off x="2895600" y="1600200"/>
              <a:ext cx="3200400" cy="23622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11" name="Chart 110"/>
              <p:cNvGraphicFramePr>
                <a:graphicFrameLocks/>
              </p:cNvGraphicFramePr>
              <p:nvPr/>
            </p:nvGraphicFramePr>
            <p:xfrm>
              <a:off x="5867400" y="1676400"/>
              <a:ext cx="3276600" cy="17526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12" name="Chart 111"/>
              <p:cNvGraphicFramePr>
                <a:graphicFrameLocks/>
              </p:cNvGraphicFramePr>
              <p:nvPr/>
            </p:nvGraphicFramePr>
            <p:xfrm>
              <a:off x="-92434" y="3744057"/>
              <a:ext cx="3276600" cy="3155984"/>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13" name="Chart 112"/>
              <p:cNvGraphicFramePr>
                <a:graphicFrameLocks/>
              </p:cNvGraphicFramePr>
              <p:nvPr/>
            </p:nvGraphicFramePr>
            <p:xfrm>
              <a:off x="2750251" y="3725909"/>
              <a:ext cx="3505200" cy="3069035"/>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14" name="Chart 113"/>
              <p:cNvGraphicFramePr>
                <a:graphicFrameLocks/>
              </p:cNvGraphicFramePr>
              <p:nvPr/>
            </p:nvGraphicFramePr>
            <p:xfrm>
              <a:off x="-23882" y="0"/>
              <a:ext cx="3200400" cy="17526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15" name="Chart 114"/>
              <p:cNvGraphicFramePr>
                <a:graphicFrameLocks/>
              </p:cNvGraphicFramePr>
              <p:nvPr/>
            </p:nvGraphicFramePr>
            <p:xfrm>
              <a:off x="5941771" y="3825765"/>
              <a:ext cx="3276600" cy="3074276"/>
            </p:xfrm>
            <a:graphic>
              <a:graphicData uri="http://schemas.openxmlformats.org/drawingml/2006/chart">
                <c:chart xmlns:c="http://schemas.openxmlformats.org/drawingml/2006/chart" xmlns:r="http://schemas.openxmlformats.org/officeDocument/2006/relationships" r:id="rId15"/>
              </a:graphicData>
            </a:graphic>
          </p:graphicFrame>
        </p:grpSp>
        <p:sp>
          <p:nvSpPr>
            <p:cNvPr id="1090" name="TextBox 88"/>
            <p:cNvSpPr txBox="1">
              <a:spLocks noChangeArrowheads="1"/>
            </p:cNvSpPr>
            <p:nvPr/>
          </p:nvSpPr>
          <p:spPr bwMode="auto">
            <a:xfrm rot="16200000">
              <a:off x="21073637" y="22787444"/>
              <a:ext cx="6701523" cy="400114"/>
            </a:xfrm>
            <a:prstGeom prst="rect">
              <a:avLst/>
            </a:prstGeom>
            <a:noFill/>
            <a:ln w="9525">
              <a:noFill/>
              <a:miter lim="800000"/>
              <a:headEnd/>
              <a:tailEnd/>
            </a:ln>
          </p:spPr>
          <p:txBody>
            <a:bodyPr wrap="square">
              <a:spAutoFit/>
            </a:bodyPr>
            <a:lstStyle/>
            <a:p>
              <a:pPr algn="just"/>
              <a:r>
                <a:rPr lang="en-US" sz="2000" b="1" dirty="0">
                  <a:solidFill>
                    <a:srgbClr val="FFFFFF"/>
                  </a:solidFill>
                  <a:latin typeface="Calibri" pitchFamily="34" charset="0"/>
                </a:rPr>
                <a:t>Gram Negative                                  Gram Positive</a:t>
              </a:r>
            </a:p>
          </p:txBody>
        </p:sp>
      </p:grpSp>
      <p:pic>
        <p:nvPicPr>
          <p:cNvPr id="1045" name="Picture 2"/>
          <p:cNvPicPr>
            <a:picLocks noChangeAspect="1" noChangeArrowheads="1"/>
          </p:cNvPicPr>
          <p:nvPr/>
        </p:nvPicPr>
        <p:blipFill>
          <a:blip r:embed="rId16" cstate="print"/>
          <a:srcRect/>
          <a:stretch>
            <a:fillRect/>
          </a:stretch>
        </p:blipFill>
        <p:spPr bwMode="auto">
          <a:xfrm>
            <a:off x="28041600" y="17526000"/>
            <a:ext cx="5794375" cy="2786063"/>
          </a:xfrm>
          <a:prstGeom prst="rect">
            <a:avLst/>
          </a:prstGeom>
          <a:noFill/>
          <a:ln w="9525">
            <a:noFill/>
            <a:miter lim="800000"/>
            <a:headEnd/>
            <a:tailEnd/>
          </a:ln>
          <a:effectLst/>
        </p:spPr>
      </p:pic>
      <p:graphicFrame>
        <p:nvGraphicFramePr>
          <p:cNvPr id="1046" name="Object 24"/>
          <p:cNvGraphicFramePr>
            <a:graphicFrameLocks noChangeAspect="1"/>
          </p:cNvGraphicFramePr>
          <p:nvPr>
            <p:extLst>
              <p:ext uri="{D42A27DB-BD31-4B8C-83A1-F6EECF244321}">
                <p14:modId xmlns:p14="http://schemas.microsoft.com/office/powerpoint/2010/main" val="2602099943"/>
              </p:ext>
            </p:extLst>
          </p:nvPr>
        </p:nvGraphicFramePr>
        <p:xfrm>
          <a:off x="762000" y="19888200"/>
          <a:ext cx="11239500" cy="3424237"/>
        </p:xfrm>
        <a:graphic>
          <a:graphicData uri="http://schemas.openxmlformats.org/presentationml/2006/ole">
            <mc:AlternateContent xmlns:mc="http://schemas.openxmlformats.org/markup-compatibility/2006">
              <mc:Choice xmlns:v="urn:schemas-microsoft-com:vml" Requires="v">
                <p:oleObj spid="_x0000_s1088" name="Worksheet" r:id="rId18" imgW="8153294" imgH="2419415" progId="Excel.Sheet.8">
                  <p:embed/>
                </p:oleObj>
              </mc:Choice>
              <mc:Fallback>
                <p:oleObj name="Worksheet" r:id="rId18" imgW="8153294" imgH="2419415" progId="Excel.Sheet.8">
                  <p:embed/>
                  <p:pic>
                    <p:nvPicPr>
                      <p:cNvPr id="0" name="Object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2000" y="19888200"/>
                        <a:ext cx="11239500" cy="3424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7" name="Chart 90"/>
          <p:cNvGraphicFramePr>
            <a:graphicFrameLocks/>
          </p:cNvGraphicFramePr>
          <p:nvPr/>
        </p:nvGraphicFramePr>
        <p:xfrm>
          <a:off x="26924000" y="5207000"/>
          <a:ext cx="9386888" cy="5907088"/>
        </p:xfrm>
        <a:graphic>
          <a:graphicData uri="http://schemas.openxmlformats.org/presentationml/2006/ole">
            <mc:AlternateContent xmlns:mc="http://schemas.openxmlformats.org/markup-compatibility/2006">
              <mc:Choice xmlns:v="urn:schemas-microsoft-com:vml" Requires="v">
                <p:oleObj spid="_x0000_s1089" r:id="rId21" imgW="9387064" imgH="5906536" progId="Excel.Chart.8">
                  <p:embed/>
                </p:oleObj>
              </mc:Choice>
              <mc:Fallback>
                <p:oleObj r:id="rId21" imgW="9387064" imgH="5906536" progId="Excel.Chart.8">
                  <p:embed/>
                  <p:pic>
                    <p:nvPicPr>
                      <p:cNvPr id="0" name="Chart 90"/>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924000" y="5207000"/>
                        <a:ext cx="9386888" cy="5907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4" name="TextBox 93"/>
          <p:cNvSpPr txBox="1"/>
          <p:nvPr/>
        </p:nvSpPr>
        <p:spPr>
          <a:xfrm>
            <a:off x="13182600" y="12649200"/>
            <a:ext cx="10591800" cy="1077913"/>
          </a:xfrm>
          <a:prstGeom prst="rect">
            <a:avLst/>
          </a:prstGeom>
          <a:noFill/>
        </p:spPr>
        <p:txBody>
          <a:bodyPr>
            <a:spAutoFit/>
          </a:bodyPr>
          <a:lstStyle/>
          <a:p>
            <a:pPr algn="just"/>
            <a:r>
              <a:rPr lang="en-US" sz="1600" dirty="0">
                <a:solidFill>
                  <a:schemeClr val="bg1"/>
                </a:solidFill>
              </a:rPr>
              <a:t>Figure 2: (A-J</a:t>
            </a:r>
            <a:r>
              <a:rPr lang="en-US" sz="1600" dirty="0" smtClean="0">
                <a:solidFill>
                  <a:schemeClr val="bg1"/>
                </a:solidFill>
              </a:rPr>
              <a:t>) Bacterial </a:t>
            </a:r>
            <a:r>
              <a:rPr lang="en-US" sz="1600" dirty="0">
                <a:solidFill>
                  <a:schemeClr val="bg1"/>
                </a:solidFill>
              </a:rPr>
              <a:t>cultures were diluted 1:100 and enumerated microscopically using </a:t>
            </a:r>
            <a:r>
              <a:rPr lang="en-US" sz="1600" dirty="0" err="1">
                <a:solidFill>
                  <a:schemeClr val="bg1"/>
                </a:solidFill>
              </a:rPr>
              <a:t>Sybr</a:t>
            </a:r>
            <a:r>
              <a:rPr lang="en-US" sz="1600" dirty="0">
                <a:solidFill>
                  <a:schemeClr val="bg1"/>
                </a:solidFill>
              </a:rPr>
              <a:t> Green/</a:t>
            </a:r>
            <a:r>
              <a:rPr lang="en-US" sz="1600" dirty="0" err="1">
                <a:solidFill>
                  <a:schemeClr val="bg1"/>
                </a:solidFill>
              </a:rPr>
              <a:t>Acridine</a:t>
            </a:r>
            <a:r>
              <a:rPr lang="en-US" sz="1600" dirty="0">
                <a:solidFill>
                  <a:schemeClr val="bg1"/>
                </a:solidFill>
              </a:rPr>
              <a:t> orange with the C-chip micro </a:t>
            </a:r>
            <a:r>
              <a:rPr lang="en-US" sz="1600" dirty="0" err="1">
                <a:solidFill>
                  <a:schemeClr val="bg1"/>
                </a:solidFill>
              </a:rPr>
              <a:t>hemocytometer</a:t>
            </a:r>
            <a:r>
              <a:rPr lang="en-US" sz="1600" dirty="0">
                <a:solidFill>
                  <a:schemeClr val="bg1"/>
                </a:solidFill>
              </a:rPr>
              <a:t> at 650 X . (K</a:t>
            </a:r>
            <a:r>
              <a:rPr lang="en-US" sz="1600" dirty="0" smtClean="0">
                <a:solidFill>
                  <a:schemeClr val="bg1"/>
                </a:solidFill>
              </a:rPr>
              <a:t>) Final </a:t>
            </a:r>
            <a:r>
              <a:rPr lang="en-US" sz="1600" dirty="0">
                <a:solidFill>
                  <a:schemeClr val="bg1"/>
                </a:solidFill>
              </a:rPr>
              <a:t>cocktail was 0.25 OD at 600 </a:t>
            </a:r>
            <a:r>
              <a:rPr lang="en-US" sz="1600" dirty="0" err="1">
                <a:solidFill>
                  <a:schemeClr val="bg1"/>
                </a:solidFill>
              </a:rPr>
              <a:t>nM</a:t>
            </a:r>
            <a:r>
              <a:rPr lang="en-US" sz="1600" dirty="0">
                <a:solidFill>
                  <a:schemeClr val="bg1"/>
                </a:solidFill>
              </a:rPr>
              <a:t> as per </a:t>
            </a:r>
            <a:r>
              <a:rPr lang="en-US" sz="1600" dirty="0" err="1">
                <a:solidFill>
                  <a:schemeClr val="bg1"/>
                </a:solidFill>
              </a:rPr>
              <a:t>NanoDrop</a:t>
            </a:r>
            <a:r>
              <a:rPr lang="en-US" sz="1600" dirty="0">
                <a:solidFill>
                  <a:schemeClr val="bg1"/>
                </a:solidFill>
              </a:rPr>
              <a:t> at 1mm and enumerated at </a:t>
            </a:r>
            <a:r>
              <a:rPr lang="en-US" sz="1600" dirty="0" smtClean="0">
                <a:solidFill>
                  <a:schemeClr val="bg1"/>
                </a:solidFill>
              </a:rPr>
              <a:t>1.08E</a:t>
            </a:r>
            <a:r>
              <a:rPr lang="en-US" sz="1600" dirty="0">
                <a:solidFill>
                  <a:schemeClr val="bg1"/>
                </a:solidFill>
              </a:rPr>
              <a:t>+</a:t>
            </a:r>
            <a:r>
              <a:rPr lang="en-US" sz="1600" dirty="0" smtClean="0">
                <a:solidFill>
                  <a:schemeClr val="bg1"/>
                </a:solidFill>
              </a:rPr>
              <a:t>08 </a:t>
            </a:r>
            <a:r>
              <a:rPr lang="en-US" sz="1600" dirty="0">
                <a:solidFill>
                  <a:schemeClr val="bg1"/>
                </a:solidFill>
              </a:rPr>
              <a:t>cells/80 </a:t>
            </a:r>
            <a:r>
              <a:rPr lang="en-US" sz="1600" dirty="0" err="1">
                <a:solidFill>
                  <a:schemeClr val="bg1"/>
                </a:solidFill>
              </a:rPr>
              <a:t>uL</a:t>
            </a:r>
            <a:r>
              <a:rPr lang="en-US" sz="1600" dirty="0">
                <a:solidFill>
                  <a:schemeClr val="bg1"/>
                </a:solidFill>
              </a:rPr>
              <a:t> of sample. (L) Staining of bacterial cells and DNA after multi enzyme digestion.</a:t>
            </a:r>
            <a:endParaRPr lang="en-US" sz="3600" dirty="0"/>
          </a:p>
        </p:txBody>
      </p:sp>
      <p:grpSp>
        <p:nvGrpSpPr>
          <p:cNvPr id="1049" name="Group 95"/>
          <p:cNvGrpSpPr>
            <a:grpSpLocks/>
          </p:cNvGrpSpPr>
          <p:nvPr/>
        </p:nvGrpSpPr>
        <p:grpSpPr bwMode="auto">
          <a:xfrm>
            <a:off x="13742194" y="5003800"/>
            <a:ext cx="10413206" cy="7416800"/>
            <a:chOff x="1828800" y="685800"/>
            <a:chExt cx="5410200" cy="5437072"/>
          </a:xfrm>
        </p:grpSpPr>
        <p:pic>
          <p:nvPicPr>
            <p:cNvPr id="1059" name="Picture 3" descr="C:\Users\stighe\Desktop\NARG bacteria\good pictures\cereus-azide_320x240.JPG"/>
            <p:cNvPicPr>
              <a:picLocks noChangeAspect="1" noChangeArrowheads="1"/>
            </p:cNvPicPr>
            <p:nvPr/>
          </p:nvPicPr>
          <p:blipFill>
            <a:blip r:embed="rId23" cstate="print"/>
            <a:srcRect l="10394" t="10733" r="17403" b="21205"/>
            <a:stretch>
              <a:fillRect/>
            </a:stretch>
          </p:blipFill>
          <p:spPr bwMode="auto">
            <a:xfrm>
              <a:off x="1905000" y="685800"/>
              <a:ext cx="1722031" cy="1280160"/>
            </a:xfrm>
            <a:prstGeom prst="rect">
              <a:avLst/>
            </a:prstGeom>
            <a:noFill/>
            <a:ln w="9525">
              <a:noFill/>
              <a:miter lim="800000"/>
              <a:headEnd/>
              <a:tailEnd/>
            </a:ln>
          </p:spPr>
        </p:pic>
        <p:pic>
          <p:nvPicPr>
            <p:cNvPr id="1060" name="Picture 5" descr="C:\Users\stighe\Desktop\NARG bacteria\good pictures\enteroccocus_320x240.JPG"/>
            <p:cNvPicPr>
              <a:picLocks noChangeAspect="1" noChangeArrowheads="1"/>
            </p:cNvPicPr>
            <p:nvPr/>
          </p:nvPicPr>
          <p:blipFill>
            <a:blip r:embed="rId24" cstate="print"/>
            <a:srcRect l="36105" t="32423" r="12910" b="9810"/>
            <a:stretch>
              <a:fillRect/>
            </a:stretch>
          </p:blipFill>
          <p:spPr bwMode="auto">
            <a:xfrm>
              <a:off x="3657600" y="685800"/>
              <a:ext cx="1719072" cy="1317980"/>
            </a:xfrm>
            <a:prstGeom prst="rect">
              <a:avLst/>
            </a:prstGeom>
            <a:noFill/>
            <a:ln w="9525">
              <a:noFill/>
              <a:miter lim="800000"/>
              <a:headEnd/>
              <a:tailEnd/>
            </a:ln>
          </p:spPr>
        </p:pic>
        <p:pic>
          <p:nvPicPr>
            <p:cNvPr id="1061" name="Picture 6" descr="C:\Users\stighe\Desktop\NARG bacteria\good pictures\Klebsiella T_320x240.JPG"/>
            <p:cNvPicPr>
              <a:picLocks noChangeArrowheads="1"/>
            </p:cNvPicPr>
            <p:nvPr/>
          </p:nvPicPr>
          <p:blipFill>
            <a:blip r:embed="rId25" cstate="print"/>
            <a:srcRect/>
            <a:stretch>
              <a:fillRect/>
            </a:stretch>
          </p:blipFill>
          <p:spPr bwMode="auto">
            <a:xfrm>
              <a:off x="5410200" y="685800"/>
              <a:ext cx="1719072" cy="1316736"/>
            </a:xfrm>
            <a:prstGeom prst="rect">
              <a:avLst/>
            </a:prstGeom>
            <a:noFill/>
            <a:ln w="9525">
              <a:noFill/>
              <a:miter lim="800000"/>
              <a:headEnd/>
              <a:tailEnd/>
            </a:ln>
          </p:spPr>
        </p:pic>
        <p:pic>
          <p:nvPicPr>
            <p:cNvPr id="1062" name="Picture 7" descr="C:\Users\stighe\Desktop\NARG bacteria\good pictures\megaterium-Azide_320x240.JPG"/>
            <p:cNvPicPr>
              <a:picLocks noChangeArrowheads="1"/>
            </p:cNvPicPr>
            <p:nvPr/>
          </p:nvPicPr>
          <p:blipFill>
            <a:blip r:embed="rId26" cstate="print"/>
            <a:srcRect/>
            <a:stretch>
              <a:fillRect/>
            </a:stretch>
          </p:blipFill>
          <p:spPr bwMode="auto">
            <a:xfrm>
              <a:off x="1905000" y="2057400"/>
              <a:ext cx="1719072" cy="1316736"/>
            </a:xfrm>
            <a:prstGeom prst="rect">
              <a:avLst/>
            </a:prstGeom>
            <a:noFill/>
            <a:ln w="9525">
              <a:noFill/>
              <a:miter lim="800000"/>
              <a:headEnd/>
              <a:tailEnd/>
            </a:ln>
          </p:spPr>
        </p:pic>
        <p:pic>
          <p:nvPicPr>
            <p:cNvPr id="1063" name="Picture 8" descr="C:\Users\stighe\Desktop\NARG bacteria\good pictures\micrococcus_320x240.JPG"/>
            <p:cNvPicPr>
              <a:picLocks noChangeArrowheads="1"/>
            </p:cNvPicPr>
            <p:nvPr/>
          </p:nvPicPr>
          <p:blipFill>
            <a:blip r:embed="rId27" cstate="print"/>
            <a:srcRect r="51910" b="51622"/>
            <a:stretch>
              <a:fillRect/>
            </a:stretch>
          </p:blipFill>
          <p:spPr bwMode="auto">
            <a:xfrm>
              <a:off x="3657600" y="2057400"/>
              <a:ext cx="1719072" cy="1316736"/>
            </a:xfrm>
            <a:prstGeom prst="rect">
              <a:avLst/>
            </a:prstGeom>
            <a:noFill/>
            <a:ln w="9525">
              <a:noFill/>
              <a:miter lim="800000"/>
              <a:headEnd/>
              <a:tailEnd/>
            </a:ln>
          </p:spPr>
        </p:pic>
        <p:pic>
          <p:nvPicPr>
            <p:cNvPr id="1064" name="Picture 9" descr="C:\Users\stighe\Desktop\NARG bacteria\good pictures\ps.aeroginsa-azide_320x240.JPG"/>
            <p:cNvPicPr>
              <a:picLocks noChangeArrowheads="1"/>
            </p:cNvPicPr>
            <p:nvPr/>
          </p:nvPicPr>
          <p:blipFill>
            <a:blip r:embed="rId28" cstate="print"/>
            <a:srcRect r="66827" b="64120"/>
            <a:stretch>
              <a:fillRect/>
            </a:stretch>
          </p:blipFill>
          <p:spPr bwMode="auto">
            <a:xfrm>
              <a:off x="5410200" y="2057400"/>
              <a:ext cx="1719072" cy="1316736"/>
            </a:xfrm>
            <a:prstGeom prst="rect">
              <a:avLst/>
            </a:prstGeom>
            <a:noFill/>
            <a:ln w="9525">
              <a:noFill/>
              <a:miter lim="800000"/>
              <a:headEnd/>
              <a:tailEnd/>
            </a:ln>
          </p:spPr>
        </p:pic>
        <p:pic>
          <p:nvPicPr>
            <p:cNvPr id="1065" name="Picture 10" descr="C:\Users\stighe\Desktop\NARG bacteria\good pictures\rhodospirillum-etoh_320x240.JPG"/>
            <p:cNvPicPr>
              <a:picLocks noChangeArrowheads="1"/>
            </p:cNvPicPr>
            <p:nvPr/>
          </p:nvPicPr>
          <p:blipFill>
            <a:blip r:embed="rId29" cstate="print"/>
            <a:srcRect l="15292" t="25729" r="32278" b="27037"/>
            <a:stretch>
              <a:fillRect/>
            </a:stretch>
          </p:blipFill>
          <p:spPr bwMode="auto">
            <a:xfrm>
              <a:off x="1905000" y="3429000"/>
              <a:ext cx="1719072" cy="1316736"/>
            </a:xfrm>
            <a:prstGeom prst="rect">
              <a:avLst/>
            </a:prstGeom>
            <a:noFill/>
            <a:ln w="9525">
              <a:noFill/>
              <a:miter lim="800000"/>
              <a:headEnd/>
              <a:tailEnd/>
            </a:ln>
          </p:spPr>
        </p:pic>
        <p:pic>
          <p:nvPicPr>
            <p:cNvPr id="1066" name="Picture 11" descr="C:\Users\stighe\Desktop\NARG bacteria\good pictures\sporosacrina urae_320x240.JPG"/>
            <p:cNvPicPr>
              <a:picLocks noChangeArrowheads="1"/>
            </p:cNvPicPr>
            <p:nvPr/>
          </p:nvPicPr>
          <p:blipFill>
            <a:blip r:embed="rId30" cstate="print"/>
            <a:srcRect l="10216" t="12656" r="38036" b="37375"/>
            <a:stretch>
              <a:fillRect/>
            </a:stretch>
          </p:blipFill>
          <p:spPr bwMode="auto">
            <a:xfrm>
              <a:off x="3657600" y="3434536"/>
              <a:ext cx="1719072" cy="1316736"/>
            </a:xfrm>
            <a:prstGeom prst="rect">
              <a:avLst/>
            </a:prstGeom>
            <a:noFill/>
            <a:ln w="9525">
              <a:noFill/>
              <a:miter lim="800000"/>
              <a:headEnd/>
              <a:tailEnd/>
            </a:ln>
          </p:spPr>
        </p:pic>
        <p:pic>
          <p:nvPicPr>
            <p:cNvPr id="1067" name="Picture 14" descr="C:\Users\stighe\Desktop\NARG bacteria\good pictures\staph-epi-azide_320x240.JPG"/>
            <p:cNvPicPr>
              <a:picLocks noChangeArrowheads="1"/>
            </p:cNvPicPr>
            <p:nvPr/>
          </p:nvPicPr>
          <p:blipFill>
            <a:blip r:embed="rId31" cstate="print"/>
            <a:srcRect t="50000" r="50000"/>
            <a:stretch>
              <a:fillRect/>
            </a:stretch>
          </p:blipFill>
          <p:spPr bwMode="auto">
            <a:xfrm>
              <a:off x="1905000" y="4800600"/>
              <a:ext cx="1719072" cy="1316736"/>
            </a:xfrm>
            <a:prstGeom prst="rect">
              <a:avLst/>
            </a:prstGeom>
            <a:noFill/>
            <a:ln w="9525">
              <a:noFill/>
              <a:miter lim="800000"/>
              <a:headEnd/>
              <a:tailEnd/>
            </a:ln>
          </p:spPr>
        </p:pic>
        <p:pic>
          <p:nvPicPr>
            <p:cNvPr id="1068" name="Picture 15" descr="C:\Users\stighe\Desktop\NARG bacteria\good pictures\streptomyces-azide_320x240.JPG"/>
            <p:cNvPicPr>
              <a:picLocks noChangeArrowheads="1"/>
            </p:cNvPicPr>
            <p:nvPr/>
          </p:nvPicPr>
          <p:blipFill>
            <a:blip r:embed="rId32" cstate="print"/>
            <a:srcRect l="21535" t="21609" r="24130" b="21584"/>
            <a:stretch>
              <a:fillRect/>
            </a:stretch>
          </p:blipFill>
          <p:spPr bwMode="auto">
            <a:xfrm>
              <a:off x="5410200" y="3429000"/>
              <a:ext cx="1719072" cy="1316736"/>
            </a:xfrm>
            <a:prstGeom prst="rect">
              <a:avLst/>
            </a:prstGeom>
            <a:noFill/>
            <a:ln w="9525">
              <a:noFill/>
              <a:miter lim="800000"/>
              <a:headEnd/>
              <a:tailEnd/>
            </a:ln>
          </p:spPr>
        </p:pic>
        <p:sp>
          <p:nvSpPr>
            <p:cNvPr id="117" name="TextBox 116"/>
            <p:cNvSpPr txBox="1"/>
            <p:nvPr/>
          </p:nvSpPr>
          <p:spPr>
            <a:xfrm>
              <a:off x="1828800" y="1727905"/>
              <a:ext cx="5410200" cy="211886"/>
            </a:xfrm>
            <a:prstGeom prst="rect">
              <a:avLst/>
            </a:prstGeom>
            <a:noFill/>
          </p:spPr>
          <p:txBody>
            <a:bodyPr>
              <a:spAutoFit/>
            </a:bodyPr>
            <a:lstStyle/>
            <a:p>
              <a:pPr defTabSz="4075363" fontAlgn="auto">
                <a:spcBef>
                  <a:spcPts val="0"/>
                </a:spcBef>
                <a:spcAft>
                  <a:spcPts val="0"/>
                </a:spcAft>
                <a:defRPr/>
              </a:pPr>
              <a:r>
                <a:rPr lang="en-US" sz="1050" dirty="0">
                  <a:solidFill>
                    <a:schemeClr val="bg1">
                      <a:lumMod val="95000"/>
                    </a:schemeClr>
                  </a:solidFill>
                  <a:latin typeface="+mn-lt"/>
                  <a:ea typeface="+mn-ea"/>
                </a:rPr>
                <a:t>               </a:t>
              </a:r>
              <a:r>
                <a:rPr lang="en-US" sz="1050" i="1" dirty="0">
                  <a:solidFill>
                    <a:schemeClr val="bg1">
                      <a:lumMod val="95000"/>
                    </a:schemeClr>
                  </a:solidFill>
                  <a:latin typeface="+mn-lt"/>
                  <a:ea typeface="+mn-ea"/>
                </a:rPr>
                <a:t>Bacillus cereus                                                       Enterococcus </a:t>
              </a:r>
              <a:r>
                <a:rPr lang="en-US" sz="1050" i="1" dirty="0" err="1">
                  <a:solidFill>
                    <a:schemeClr val="bg1">
                      <a:lumMod val="95000"/>
                    </a:schemeClr>
                  </a:solidFill>
                  <a:latin typeface="+mn-lt"/>
                  <a:ea typeface="+mn-ea"/>
                </a:rPr>
                <a:t>faecalis</a:t>
              </a:r>
              <a:r>
                <a:rPr lang="en-US" sz="1050" i="1" dirty="0">
                  <a:solidFill>
                    <a:schemeClr val="bg1">
                      <a:lumMod val="95000"/>
                    </a:schemeClr>
                  </a:solidFill>
                  <a:latin typeface="+mn-lt"/>
                  <a:ea typeface="+mn-ea"/>
                </a:rPr>
                <a:t>                                                              </a:t>
              </a:r>
              <a:r>
                <a:rPr lang="en-US" sz="1050" i="1" dirty="0" err="1">
                  <a:solidFill>
                    <a:schemeClr val="bg1">
                      <a:lumMod val="95000"/>
                    </a:schemeClr>
                  </a:solidFill>
                  <a:latin typeface="+mn-lt"/>
                  <a:ea typeface="+mn-ea"/>
                </a:rPr>
                <a:t>Klebsiella</a:t>
              </a:r>
              <a:r>
                <a:rPr lang="en-US" sz="1050" i="1" dirty="0">
                  <a:solidFill>
                    <a:schemeClr val="bg1">
                      <a:lumMod val="95000"/>
                    </a:schemeClr>
                  </a:solidFill>
                  <a:latin typeface="+mn-lt"/>
                  <a:ea typeface="+mn-ea"/>
                </a:rPr>
                <a:t> </a:t>
              </a:r>
              <a:r>
                <a:rPr lang="en-US" sz="1050" i="1" dirty="0" err="1">
                  <a:solidFill>
                    <a:schemeClr val="bg1">
                      <a:lumMod val="95000"/>
                    </a:schemeClr>
                  </a:solidFill>
                  <a:latin typeface="+mn-lt"/>
                  <a:ea typeface="+mn-ea"/>
                </a:rPr>
                <a:t>terrigena</a:t>
              </a:r>
              <a:endParaRPr lang="en-US" sz="1050" i="1" dirty="0">
                <a:solidFill>
                  <a:schemeClr val="bg1">
                    <a:lumMod val="95000"/>
                  </a:schemeClr>
                </a:solidFill>
                <a:latin typeface="+mn-lt"/>
                <a:ea typeface="+mn-ea"/>
              </a:endParaRPr>
            </a:p>
          </p:txBody>
        </p:sp>
        <p:sp>
          <p:nvSpPr>
            <p:cNvPr id="119" name="TextBox 118"/>
            <p:cNvSpPr txBox="1"/>
            <p:nvPr/>
          </p:nvSpPr>
          <p:spPr>
            <a:xfrm>
              <a:off x="1828800" y="3048528"/>
              <a:ext cx="5410200" cy="213219"/>
            </a:xfrm>
            <a:prstGeom prst="rect">
              <a:avLst/>
            </a:prstGeom>
            <a:noFill/>
          </p:spPr>
          <p:txBody>
            <a:bodyPr>
              <a:spAutoFit/>
            </a:bodyPr>
            <a:lstStyle/>
            <a:p>
              <a:pPr defTabSz="4075363" fontAlgn="auto">
                <a:spcBef>
                  <a:spcPts val="0"/>
                </a:spcBef>
                <a:spcAft>
                  <a:spcPts val="0"/>
                </a:spcAft>
                <a:defRPr/>
              </a:pPr>
              <a:r>
                <a:rPr lang="en-US" sz="1050" dirty="0">
                  <a:solidFill>
                    <a:schemeClr val="bg1"/>
                  </a:solidFill>
                  <a:latin typeface="+mn-lt"/>
                  <a:ea typeface="+mn-ea"/>
                </a:rPr>
                <a:t>  </a:t>
              </a:r>
              <a:r>
                <a:rPr lang="en-US" sz="1050" i="1" dirty="0">
                  <a:solidFill>
                    <a:schemeClr val="bg1"/>
                  </a:solidFill>
                  <a:latin typeface="+mn-lt"/>
                  <a:ea typeface="+mn-ea"/>
                </a:rPr>
                <a:t>  Bacillus </a:t>
              </a:r>
              <a:r>
                <a:rPr lang="en-US" sz="1050" i="1" dirty="0" err="1">
                  <a:solidFill>
                    <a:schemeClr val="bg1"/>
                  </a:solidFill>
                  <a:latin typeface="+mn-lt"/>
                  <a:ea typeface="+mn-ea"/>
                </a:rPr>
                <a:t>megaterium</a:t>
              </a:r>
              <a:r>
                <a:rPr lang="en-US" sz="1050" i="1" dirty="0">
                  <a:solidFill>
                    <a:schemeClr val="bg1"/>
                  </a:solidFill>
                  <a:latin typeface="+mn-lt"/>
                  <a:ea typeface="+mn-ea"/>
                </a:rPr>
                <a:t>                                                                      Micrococcus </a:t>
              </a:r>
              <a:r>
                <a:rPr lang="en-US" sz="1050" i="1" dirty="0" err="1">
                  <a:solidFill>
                    <a:schemeClr val="bg1"/>
                  </a:solidFill>
                  <a:latin typeface="+mn-lt"/>
                  <a:ea typeface="+mn-ea"/>
                </a:rPr>
                <a:t>luteus</a:t>
              </a:r>
              <a:r>
                <a:rPr lang="en-US" sz="1050" i="1" dirty="0">
                  <a:solidFill>
                    <a:schemeClr val="bg1"/>
                  </a:solidFill>
                  <a:latin typeface="+mn-lt"/>
                  <a:ea typeface="+mn-ea"/>
                </a:rPr>
                <a:t>                                            Pseudomonas </a:t>
              </a:r>
              <a:r>
                <a:rPr lang="en-US" sz="1050" i="1" dirty="0" err="1">
                  <a:solidFill>
                    <a:schemeClr val="bg1"/>
                  </a:solidFill>
                  <a:latin typeface="+mn-lt"/>
                  <a:ea typeface="+mn-ea"/>
                </a:rPr>
                <a:t>aeruginosa</a:t>
              </a:r>
              <a:endParaRPr lang="en-US" sz="1050" i="1" dirty="0">
                <a:solidFill>
                  <a:schemeClr val="bg1"/>
                </a:solidFill>
                <a:latin typeface="+mn-lt"/>
                <a:ea typeface="+mn-ea"/>
              </a:endParaRPr>
            </a:p>
          </p:txBody>
        </p:sp>
        <p:sp>
          <p:nvSpPr>
            <p:cNvPr id="1071" name="TextBox 119"/>
            <p:cNvSpPr txBox="1">
              <a:spLocks noChangeArrowheads="1"/>
            </p:cNvSpPr>
            <p:nvPr/>
          </p:nvSpPr>
          <p:spPr bwMode="auto">
            <a:xfrm>
              <a:off x="1828800" y="4419600"/>
              <a:ext cx="5410200" cy="219607"/>
            </a:xfrm>
            <a:prstGeom prst="rect">
              <a:avLst/>
            </a:prstGeom>
            <a:noFill/>
            <a:ln w="9525">
              <a:noFill/>
              <a:miter lim="800000"/>
              <a:headEnd/>
              <a:tailEnd/>
            </a:ln>
          </p:spPr>
          <p:txBody>
            <a:bodyPr>
              <a:spAutoFit/>
            </a:bodyPr>
            <a:lstStyle/>
            <a:p>
              <a:r>
                <a:rPr lang="en-US" sz="1100">
                  <a:solidFill>
                    <a:schemeClr val="bg1"/>
                  </a:solidFill>
                </a:rPr>
                <a:t>    </a:t>
              </a:r>
              <a:r>
                <a:rPr lang="en-US" sz="1100" i="1">
                  <a:solidFill>
                    <a:schemeClr val="bg1"/>
                  </a:solidFill>
                </a:rPr>
                <a:t>Rhodospirillum rubra                                                                     Sporosarcina ureae                                           Streptomyces griseus</a:t>
              </a:r>
            </a:p>
          </p:txBody>
        </p:sp>
        <p:sp>
          <p:nvSpPr>
            <p:cNvPr id="121" name="Rectangle 120"/>
            <p:cNvSpPr/>
            <p:nvPr/>
          </p:nvSpPr>
          <p:spPr>
            <a:xfrm>
              <a:off x="2090329" y="5717757"/>
              <a:ext cx="1753207" cy="214552"/>
            </a:xfrm>
            <a:prstGeom prst="rect">
              <a:avLst/>
            </a:prstGeom>
          </p:spPr>
          <p:txBody>
            <a:bodyPr>
              <a:spAutoFit/>
            </a:bodyPr>
            <a:lstStyle/>
            <a:p>
              <a:pPr defTabSz="4075363" fontAlgn="auto">
                <a:spcBef>
                  <a:spcPts val="0"/>
                </a:spcBef>
                <a:spcAft>
                  <a:spcPts val="0"/>
                </a:spcAft>
                <a:defRPr/>
              </a:pPr>
              <a:r>
                <a:rPr lang="en-US" sz="1050" i="1" dirty="0">
                  <a:solidFill>
                    <a:schemeClr val="bg1"/>
                  </a:solidFill>
                  <a:latin typeface="+mn-lt"/>
                  <a:ea typeface="+mn-ea"/>
                </a:rPr>
                <a:t>Staphylococcus </a:t>
              </a:r>
              <a:r>
                <a:rPr lang="en-US" sz="1050" i="1" dirty="0" err="1">
                  <a:solidFill>
                    <a:schemeClr val="bg1"/>
                  </a:solidFill>
                  <a:latin typeface="+mn-lt"/>
                  <a:ea typeface="+mn-ea"/>
                </a:rPr>
                <a:t>epidermidis</a:t>
              </a:r>
              <a:endParaRPr lang="en-US" sz="1050" i="1" dirty="0">
                <a:solidFill>
                  <a:schemeClr val="bg1"/>
                </a:solidFill>
                <a:latin typeface="+mn-lt"/>
                <a:ea typeface="+mn-ea"/>
              </a:endParaRPr>
            </a:p>
          </p:txBody>
        </p:sp>
        <p:pic>
          <p:nvPicPr>
            <p:cNvPr id="1073" name="Picture 2" descr="C:\Users\stighe\Desktop\NARG bacteria\Bacteria mixed before digestion\DSC04659.JPG"/>
            <p:cNvPicPr>
              <a:picLocks noChangeArrowheads="1"/>
            </p:cNvPicPr>
            <p:nvPr/>
          </p:nvPicPr>
          <p:blipFill>
            <a:blip r:embed="rId33" cstate="print"/>
            <a:srcRect/>
            <a:stretch>
              <a:fillRect/>
            </a:stretch>
          </p:blipFill>
          <p:spPr bwMode="auto">
            <a:xfrm>
              <a:off x="3657599" y="4806136"/>
              <a:ext cx="1719072" cy="1316736"/>
            </a:xfrm>
            <a:prstGeom prst="rect">
              <a:avLst/>
            </a:prstGeom>
            <a:noFill/>
            <a:ln w="9525">
              <a:noFill/>
              <a:miter lim="800000"/>
              <a:headEnd/>
              <a:tailEnd/>
            </a:ln>
          </p:spPr>
        </p:pic>
        <p:pic>
          <p:nvPicPr>
            <p:cNvPr id="1074" name="Picture 3"/>
            <p:cNvPicPr>
              <a:picLocks noChangeArrowheads="1"/>
            </p:cNvPicPr>
            <p:nvPr/>
          </p:nvPicPr>
          <p:blipFill>
            <a:blip r:embed="rId34" cstate="print"/>
            <a:srcRect/>
            <a:stretch>
              <a:fillRect/>
            </a:stretch>
          </p:blipFill>
          <p:spPr bwMode="auto">
            <a:xfrm>
              <a:off x="5410200" y="4806136"/>
              <a:ext cx="1719072" cy="1316736"/>
            </a:xfrm>
            <a:prstGeom prst="rect">
              <a:avLst/>
            </a:prstGeom>
            <a:noFill/>
            <a:ln w="9525">
              <a:noFill/>
              <a:miter lim="800000"/>
              <a:headEnd/>
              <a:tailEnd/>
            </a:ln>
            <a:effectLst/>
          </p:spPr>
        </p:pic>
        <p:sp>
          <p:nvSpPr>
            <p:cNvPr id="1075" name="TextBox 123"/>
            <p:cNvSpPr txBox="1">
              <a:spLocks noChangeArrowheads="1"/>
            </p:cNvSpPr>
            <p:nvPr/>
          </p:nvSpPr>
          <p:spPr bwMode="auto">
            <a:xfrm>
              <a:off x="5419205" y="5615412"/>
              <a:ext cx="1600200" cy="390091"/>
            </a:xfrm>
            <a:prstGeom prst="rect">
              <a:avLst/>
            </a:prstGeom>
            <a:noFill/>
            <a:ln w="9525">
              <a:noFill/>
              <a:miter lim="800000"/>
              <a:headEnd/>
              <a:tailEnd/>
            </a:ln>
          </p:spPr>
          <p:txBody>
            <a:bodyPr>
              <a:spAutoFit/>
            </a:bodyPr>
            <a:lstStyle/>
            <a:p>
              <a:pPr algn="ctr"/>
              <a:r>
                <a:rPr lang="en-US" sz="1200">
                  <a:solidFill>
                    <a:srgbClr val="FFFFFF"/>
                  </a:solidFill>
                </a:rPr>
                <a:t>After Multi-enzyme digestion</a:t>
              </a:r>
            </a:p>
          </p:txBody>
        </p:sp>
        <p:sp>
          <p:nvSpPr>
            <p:cNvPr id="1076" name="TextBox 124"/>
            <p:cNvSpPr txBox="1">
              <a:spLocks noChangeArrowheads="1"/>
            </p:cNvSpPr>
            <p:nvPr/>
          </p:nvSpPr>
          <p:spPr bwMode="auto">
            <a:xfrm>
              <a:off x="1905000" y="767536"/>
              <a:ext cx="381000" cy="260061"/>
            </a:xfrm>
            <a:prstGeom prst="rect">
              <a:avLst/>
            </a:prstGeom>
            <a:noFill/>
            <a:ln w="9525">
              <a:noFill/>
              <a:miter lim="800000"/>
              <a:headEnd/>
              <a:tailEnd/>
            </a:ln>
          </p:spPr>
          <p:txBody>
            <a:bodyPr>
              <a:spAutoFit/>
            </a:bodyPr>
            <a:lstStyle/>
            <a:p>
              <a:r>
                <a:rPr lang="en-US" sz="1400" b="1">
                  <a:solidFill>
                    <a:srgbClr val="FFFFFF"/>
                  </a:solidFill>
                </a:rPr>
                <a:t>A</a:t>
              </a:r>
            </a:p>
          </p:txBody>
        </p:sp>
        <p:sp>
          <p:nvSpPr>
            <p:cNvPr id="1077" name="TextBox 125"/>
            <p:cNvSpPr txBox="1">
              <a:spLocks noChangeArrowheads="1"/>
            </p:cNvSpPr>
            <p:nvPr/>
          </p:nvSpPr>
          <p:spPr bwMode="auto">
            <a:xfrm>
              <a:off x="3733800" y="767536"/>
              <a:ext cx="381000" cy="260061"/>
            </a:xfrm>
            <a:prstGeom prst="rect">
              <a:avLst/>
            </a:prstGeom>
            <a:noFill/>
            <a:ln w="9525">
              <a:noFill/>
              <a:miter lim="800000"/>
              <a:headEnd/>
              <a:tailEnd/>
            </a:ln>
          </p:spPr>
          <p:txBody>
            <a:bodyPr>
              <a:spAutoFit/>
            </a:bodyPr>
            <a:lstStyle/>
            <a:p>
              <a:r>
                <a:rPr lang="en-US" sz="1400" b="1">
                  <a:solidFill>
                    <a:srgbClr val="FFFFFF"/>
                  </a:solidFill>
                </a:rPr>
                <a:t>B</a:t>
              </a:r>
            </a:p>
          </p:txBody>
        </p:sp>
        <p:sp>
          <p:nvSpPr>
            <p:cNvPr id="1078" name="TextBox 126"/>
            <p:cNvSpPr txBox="1">
              <a:spLocks noChangeArrowheads="1"/>
            </p:cNvSpPr>
            <p:nvPr/>
          </p:nvSpPr>
          <p:spPr bwMode="auto">
            <a:xfrm>
              <a:off x="1905000" y="2215336"/>
              <a:ext cx="381000" cy="260061"/>
            </a:xfrm>
            <a:prstGeom prst="rect">
              <a:avLst/>
            </a:prstGeom>
            <a:noFill/>
            <a:ln w="9525">
              <a:noFill/>
              <a:miter lim="800000"/>
              <a:headEnd/>
              <a:tailEnd/>
            </a:ln>
          </p:spPr>
          <p:txBody>
            <a:bodyPr>
              <a:spAutoFit/>
            </a:bodyPr>
            <a:lstStyle/>
            <a:p>
              <a:r>
                <a:rPr lang="en-US" sz="1400" b="1">
                  <a:solidFill>
                    <a:srgbClr val="FFFFFF"/>
                  </a:solidFill>
                </a:rPr>
                <a:t>D</a:t>
              </a:r>
            </a:p>
          </p:txBody>
        </p:sp>
        <p:sp>
          <p:nvSpPr>
            <p:cNvPr id="1079" name="TextBox 127"/>
            <p:cNvSpPr txBox="1">
              <a:spLocks noChangeArrowheads="1"/>
            </p:cNvSpPr>
            <p:nvPr/>
          </p:nvSpPr>
          <p:spPr bwMode="auto">
            <a:xfrm>
              <a:off x="5486400" y="779204"/>
              <a:ext cx="381000" cy="260061"/>
            </a:xfrm>
            <a:prstGeom prst="rect">
              <a:avLst/>
            </a:prstGeom>
            <a:noFill/>
            <a:ln w="9525">
              <a:noFill/>
              <a:miter lim="800000"/>
              <a:headEnd/>
              <a:tailEnd/>
            </a:ln>
          </p:spPr>
          <p:txBody>
            <a:bodyPr>
              <a:spAutoFit/>
            </a:bodyPr>
            <a:lstStyle/>
            <a:p>
              <a:r>
                <a:rPr lang="en-US" sz="1400" b="1">
                  <a:solidFill>
                    <a:srgbClr val="FFFFFF"/>
                  </a:solidFill>
                </a:rPr>
                <a:t>C</a:t>
              </a:r>
            </a:p>
          </p:txBody>
        </p:sp>
        <p:sp>
          <p:nvSpPr>
            <p:cNvPr id="1080" name="TextBox 128"/>
            <p:cNvSpPr txBox="1">
              <a:spLocks noChangeArrowheads="1"/>
            </p:cNvSpPr>
            <p:nvPr/>
          </p:nvSpPr>
          <p:spPr bwMode="auto">
            <a:xfrm>
              <a:off x="3733800" y="2215336"/>
              <a:ext cx="381000" cy="260061"/>
            </a:xfrm>
            <a:prstGeom prst="rect">
              <a:avLst/>
            </a:prstGeom>
            <a:noFill/>
            <a:ln w="9525">
              <a:noFill/>
              <a:miter lim="800000"/>
              <a:headEnd/>
              <a:tailEnd/>
            </a:ln>
          </p:spPr>
          <p:txBody>
            <a:bodyPr>
              <a:spAutoFit/>
            </a:bodyPr>
            <a:lstStyle/>
            <a:p>
              <a:r>
                <a:rPr lang="en-US" sz="1400" b="1">
                  <a:solidFill>
                    <a:srgbClr val="FFFFFF"/>
                  </a:solidFill>
                </a:rPr>
                <a:t>E</a:t>
              </a:r>
            </a:p>
          </p:txBody>
        </p:sp>
        <p:sp>
          <p:nvSpPr>
            <p:cNvPr id="1081" name="TextBox 129"/>
            <p:cNvSpPr txBox="1">
              <a:spLocks noChangeArrowheads="1"/>
            </p:cNvSpPr>
            <p:nvPr/>
          </p:nvSpPr>
          <p:spPr bwMode="auto">
            <a:xfrm>
              <a:off x="5486400" y="2215336"/>
              <a:ext cx="381000" cy="260061"/>
            </a:xfrm>
            <a:prstGeom prst="rect">
              <a:avLst/>
            </a:prstGeom>
            <a:noFill/>
            <a:ln w="9525">
              <a:noFill/>
              <a:miter lim="800000"/>
              <a:headEnd/>
              <a:tailEnd/>
            </a:ln>
          </p:spPr>
          <p:txBody>
            <a:bodyPr>
              <a:spAutoFit/>
            </a:bodyPr>
            <a:lstStyle/>
            <a:p>
              <a:r>
                <a:rPr lang="en-US" sz="1400" b="1">
                  <a:solidFill>
                    <a:srgbClr val="FFFFFF"/>
                  </a:solidFill>
                </a:rPr>
                <a:t>F</a:t>
              </a:r>
            </a:p>
          </p:txBody>
        </p:sp>
        <p:sp>
          <p:nvSpPr>
            <p:cNvPr id="1082" name="TextBox 130"/>
            <p:cNvSpPr txBox="1">
              <a:spLocks noChangeArrowheads="1"/>
            </p:cNvSpPr>
            <p:nvPr/>
          </p:nvSpPr>
          <p:spPr bwMode="auto">
            <a:xfrm>
              <a:off x="5486400" y="3510736"/>
              <a:ext cx="381000" cy="260061"/>
            </a:xfrm>
            <a:prstGeom prst="rect">
              <a:avLst/>
            </a:prstGeom>
            <a:noFill/>
            <a:ln w="9525">
              <a:noFill/>
              <a:miter lim="800000"/>
              <a:headEnd/>
              <a:tailEnd/>
            </a:ln>
          </p:spPr>
          <p:txBody>
            <a:bodyPr>
              <a:spAutoFit/>
            </a:bodyPr>
            <a:lstStyle/>
            <a:p>
              <a:r>
                <a:rPr lang="en-US" sz="1400" b="1">
                  <a:solidFill>
                    <a:srgbClr val="FFFFFF"/>
                  </a:solidFill>
                </a:rPr>
                <a:t>I</a:t>
              </a:r>
            </a:p>
          </p:txBody>
        </p:sp>
        <p:sp>
          <p:nvSpPr>
            <p:cNvPr id="1083" name="TextBox 131"/>
            <p:cNvSpPr txBox="1">
              <a:spLocks noChangeArrowheads="1"/>
            </p:cNvSpPr>
            <p:nvPr/>
          </p:nvSpPr>
          <p:spPr bwMode="auto">
            <a:xfrm>
              <a:off x="3733800" y="3510736"/>
              <a:ext cx="381000" cy="260061"/>
            </a:xfrm>
            <a:prstGeom prst="rect">
              <a:avLst/>
            </a:prstGeom>
            <a:noFill/>
            <a:ln w="9525">
              <a:noFill/>
              <a:miter lim="800000"/>
              <a:headEnd/>
              <a:tailEnd/>
            </a:ln>
          </p:spPr>
          <p:txBody>
            <a:bodyPr>
              <a:spAutoFit/>
            </a:bodyPr>
            <a:lstStyle/>
            <a:p>
              <a:r>
                <a:rPr lang="en-US" sz="1400" b="1">
                  <a:solidFill>
                    <a:srgbClr val="FFFFFF"/>
                  </a:solidFill>
                </a:rPr>
                <a:t>H</a:t>
              </a:r>
            </a:p>
          </p:txBody>
        </p:sp>
        <p:sp>
          <p:nvSpPr>
            <p:cNvPr id="1084" name="TextBox 132"/>
            <p:cNvSpPr txBox="1">
              <a:spLocks noChangeArrowheads="1"/>
            </p:cNvSpPr>
            <p:nvPr/>
          </p:nvSpPr>
          <p:spPr bwMode="auto">
            <a:xfrm>
              <a:off x="1905000" y="3510736"/>
              <a:ext cx="381000" cy="260061"/>
            </a:xfrm>
            <a:prstGeom prst="rect">
              <a:avLst/>
            </a:prstGeom>
            <a:noFill/>
            <a:ln w="9525">
              <a:noFill/>
              <a:miter lim="800000"/>
              <a:headEnd/>
              <a:tailEnd/>
            </a:ln>
          </p:spPr>
          <p:txBody>
            <a:bodyPr>
              <a:spAutoFit/>
            </a:bodyPr>
            <a:lstStyle/>
            <a:p>
              <a:r>
                <a:rPr lang="en-US" sz="1400" b="1">
                  <a:solidFill>
                    <a:srgbClr val="FFFFFF"/>
                  </a:solidFill>
                </a:rPr>
                <a:t>G</a:t>
              </a:r>
            </a:p>
          </p:txBody>
        </p:sp>
        <p:sp>
          <p:nvSpPr>
            <p:cNvPr id="1085" name="TextBox 133"/>
            <p:cNvSpPr txBox="1">
              <a:spLocks noChangeArrowheads="1"/>
            </p:cNvSpPr>
            <p:nvPr/>
          </p:nvSpPr>
          <p:spPr bwMode="auto">
            <a:xfrm>
              <a:off x="1905000" y="4882336"/>
              <a:ext cx="381000" cy="260061"/>
            </a:xfrm>
            <a:prstGeom prst="rect">
              <a:avLst/>
            </a:prstGeom>
            <a:noFill/>
            <a:ln w="9525">
              <a:noFill/>
              <a:miter lim="800000"/>
              <a:headEnd/>
              <a:tailEnd/>
            </a:ln>
          </p:spPr>
          <p:txBody>
            <a:bodyPr>
              <a:spAutoFit/>
            </a:bodyPr>
            <a:lstStyle/>
            <a:p>
              <a:r>
                <a:rPr lang="en-US" sz="1400" b="1">
                  <a:solidFill>
                    <a:srgbClr val="FFFFFF"/>
                  </a:solidFill>
                </a:rPr>
                <a:t>J</a:t>
              </a:r>
            </a:p>
          </p:txBody>
        </p:sp>
        <p:sp>
          <p:nvSpPr>
            <p:cNvPr id="1086" name="TextBox 134"/>
            <p:cNvSpPr txBox="1">
              <a:spLocks noChangeArrowheads="1"/>
            </p:cNvSpPr>
            <p:nvPr/>
          </p:nvSpPr>
          <p:spPr bwMode="auto">
            <a:xfrm>
              <a:off x="3733800" y="4882336"/>
              <a:ext cx="381000" cy="260061"/>
            </a:xfrm>
            <a:prstGeom prst="rect">
              <a:avLst/>
            </a:prstGeom>
            <a:noFill/>
            <a:ln w="9525">
              <a:noFill/>
              <a:miter lim="800000"/>
              <a:headEnd/>
              <a:tailEnd/>
            </a:ln>
          </p:spPr>
          <p:txBody>
            <a:bodyPr>
              <a:spAutoFit/>
            </a:bodyPr>
            <a:lstStyle/>
            <a:p>
              <a:r>
                <a:rPr lang="en-US" sz="1400" b="1">
                  <a:solidFill>
                    <a:srgbClr val="FFFFFF"/>
                  </a:solidFill>
                </a:rPr>
                <a:t>K</a:t>
              </a:r>
            </a:p>
          </p:txBody>
        </p:sp>
        <p:sp>
          <p:nvSpPr>
            <p:cNvPr id="1087" name="TextBox 135"/>
            <p:cNvSpPr txBox="1">
              <a:spLocks noChangeArrowheads="1"/>
            </p:cNvSpPr>
            <p:nvPr/>
          </p:nvSpPr>
          <p:spPr bwMode="auto">
            <a:xfrm>
              <a:off x="5486400" y="4882336"/>
              <a:ext cx="381000" cy="260061"/>
            </a:xfrm>
            <a:prstGeom prst="rect">
              <a:avLst/>
            </a:prstGeom>
            <a:noFill/>
            <a:ln w="9525">
              <a:noFill/>
              <a:miter lim="800000"/>
              <a:headEnd/>
              <a:tailEnd/>
            </a:ln>
          </p:spPr>
          <p:txBody>
            <a:bodyPr>
              <a:spAutoFit/>
            </a:bodyPr>
            <a:lstStyle/>
            <a:p>
              <a:r>
                <a:rPr lang="en-US" sz="1400" b="1">
                  <a:solidFill>
                    <a:srgbClr val="FFFFFF"/>
                  </a:solidFill>
                </a:rPr>
                <a:t>L</a:t>
              </a:r>
            </a:p>
          </p:txBody>
        </p:sp>
        <p:sp>
          <p:nvSpPr>
            <p:cNvPr id="1088" name="TextBox 136"/>
            <p:cNvSpPr txBox="1">
              <a:spLocks noChangeArrowheads="1"/>
            </p:cNvSpPr>
            <p:nvPr/>
          </p:nvSpPr>
          <p:spPr bwMode="auto">
            <a:xfrm>
              <a:off x="3733800" y="5716717"/>
              <a:ext cx="1600200" cy="234055"/>
            </a:xfrm>
            <a:prstGeom prst="rect">
              <a:avLst/>
            </a:prstGeom>
            <a:noFill/>
            <a:ln w="9525">
              <a:noFill/>
              <a:miter lim="800000"/>
              <a:headEnd/>
              <a:tailEnd/>
            </a:ln>
          </p:spPr>
          <p:txBody>
            <a:bodyPr>
              <a:spAutoFit/>
            </a:bodyPr>
            <a:lstStyle/>
            <a:p>
              <a:pPr algn="ctr"/>
              <a:r>
                <a:rPr lang="en-US" sz="1200">
                  <a:solidFill>
                    <a:srgbClr val="FFFFFF"/>
                  </a:solidFill>
                </a:rPr>
                <a:t>Bacterial Cocktail</a:t>
              </a:r>
            </a:p>
          </p:txBody>
        </p:sp>
      </p:grpSp>
      <p:pic>
        <p:nvPicPr>
          <p:cNvPr id="1050" name="Picture 7"/>
          <p:cNvPicPr>
            <a:picLocks noChangeAspect="1" noChangeArrowheads="1"/>
          </p:cNvPicPr>
          <p:nvPr/>
        </p:nvPicPr>
        <p:blipFill>
          <a:blip r:embed="rId35" cstate="print"/>
          <a:srcRect/>
          <a:stretch>
            <a:fillRect/>
          </a:stretch>
        </p:blipFill>
        <p:spPr bwMode="auto">
          <a:xfrm>
            <a:off x="762000" y="23622000"/>
            <a:ext cx="11430000" cy="8116888"/>
          </a:xfrm>
          <a:prstGeom prst="rect">
            <a:avLst/>
          </a:prstGeom>
          <a:noFill/>
          <a:ln w="9525">
            <a:noFill/>
            <a:miter lim="800000"/>
            <a:headEnd/>
            <a:tailEnd/>
          </a:ln>
          <a:effectLst/>
        </p:spPr>
      </p:pic>
      <p:sp>
        <p:nvSpPr>
          <p:cNvPr id="139" name="TextBox 138"/>
          <p:cNvSpPr txBox="1"/>
          <p:nvPr/>
        </p:nvSpPr>
        <p:spPr>
          <a:xfrm>
            <a:off x="25703213" y="23164800"/>
            <a:ext cx="10872787" cy="1016000"/>
          </a:xfrm>
          <a:prstGeom prst="rect">
            <a:avLst/>
          </a:prstGeom>
          <a:noFill/>
          <a:ln>
            <a:solidFill>
              <a:schemeClr val="accent6">
                <a:lumMod val="40000"/>
                <a:lumOff val="60000"/>
              </a:schemeClr>
            </a:solidFill>
          </a:ln>
        </p:spPr>
        <p:txBody>
          <a:bodyPr>
            <a:spAutoFit/>
          </a:bodyPr>
          <a:lstStyle/>
          <a:p>
            <a:pPr algn="ctr" defTabSz="4075363" fontAlgn="auto">
              <a:spcBef>
                <a:spcPts val="0"/>
              </a:spcBef>
              <a:spcAft>
                <a:spcPts val="0"/>
              </a:spcAft>
              <a:defRPr/>
            </a:pPr>
            <a:r>
              <a:rPr lang="en-US" sz="6000" b="1" dirty="0">
                <a:solidFill>
                  <a:srgbClr val="FFFFFF"/>
                </a:solidFill>
                <a:latin typeface="Calibri"/>
                <a:ea typeface="+mn-ea"/>
                <a:cs typeface="Calibri"/>
              </a:rPr>
              <a:t>Conclusions</a:t>
            </a:r>
          </a:p>
        </p:txBody>
      </p:sp>
      <p:sp>
        <p:nvSpPr>
          <p:cNvPr id="1052" name="TextBox 28"/>
          <p:cNvSpPr txBox="1">
            <a:spLocks noChangeArrowheads="1"/>
          </p:cNvSpPr>
          <p:nvPr/>
        </p:nvSpPr>
        <p:spPr bwMode="auto">
          <a:xfrm>
            <a:off x="25908000" y="28803600"/>
            <a:ext cx="10439400" cy="5324535"/>
          </a:xfrm>
          <a:prstGeom prst="rect">
            <a:avLst/>
          </a:prstGeom>
          <a:noFill/>
          <a:ln w="9525">
            <a:noFill/>
            <a:miter lim="800000"/>
            <a:headEnd/>
            <a:tailEnd/>
          </a:ln>
        </p:spPr>
        <p:txBody>
          <a:bodyPr>
            <a:spAutoFit/>
          </a:bodyPr>
          <a:lstStyle/>
          <a:p>
            <a:r>
              <a:rPr lang="en-US" sz="2000" dirty="0">
                <a:solidFill>
                  <a:schemeClr val="bg1"/>
                </a:solidFill>
              </a:rPr>
              <a:t>We gratefully acknowledge the following companies for their generous support</a:t>
            </a:r>
          </a:p>
          <a:p>
            <a:pPr algn="ctr"/>
            <a:r>
              <a:rPr lang="en-US" sz="2000" b="1" dirty="0" err="1">
                <a:solidFill>
                  <a:schemeClr val="bg1"/>
                </a:solidFill>
              </a:rPr>
              <a:t>Illumina</a:t>
            </a:r>
            <a:endParaRPr lang="en-US" sz="2000" b="1" dirty="0">
              <a:solidFill>
                <a:schemeClr val="bg1"/>
              </a:solidFill>
            </a:endParaRPr>
          </a:p>
          <a:p>
            <a:pPr algn="ctr"/>
            <a:r>
              <a:rPr lang="en-US" sz="2000" b="1" dirty="0">
                <a:solidFill>
                  <a:schemeClr val="bg1"/>
                </a:solidFill>
              </a:rPr>
              <a:t> </a:t>
            </a:r>
            <a:r>
              <a:rPr lang="en-US" sz="2000" b="1" dirty="0" err="1">
                <a:solidFill>
                  <a:schemeClr val="bg1"/>
                </a:solidFill>
              </a:rPr>
              <a:t>Zymo</a:t>
            </a:r>
            <a:endParaRPr lang="en-US" sz="2000" b="1" dirty="0">
              <a:solidFill>
                <a:schemeClr val="bg1"/>
              </a:solidFill>
            </a:endParaRPr>
          </a:p>
          <a:p>
            <a:pPr algn="ctr"/>
            <a:r>
              <a:rPr lang="en-US" sz="2000" b="1" dirty="0">
                <a:solidFill>
                  <a:schemeClr val="bg1"/>
                </a:solidFill>
              </a:rPr>
              <a:t>Omega Biotech</a:t>
            </a:r>
          </a:p>
          <a:p>
            <a:pPr algn="ctr"/>
            <a:r>
              <a:rPr lang="en-US" sz="2000" b="1" dirty="0">
                <a:solidFill>
                  <a:schemeClr val="bg1"/>
                </a:solidFill>
              </a:rPr>
              <a:t> </a:t>
            </a:r>
            <a:r>
              <a:rPr lang="en-US" sz="2000" b="1" dirty="0" err="1">
                <a:solidFill>
                  <a:schemeClr val="bg1"/>
                </a:solidFill>
              </a:rPr>
              <a:t>Qiagen</a:t>
            </a:r>
            <a:endParaRPr lang="en-US" sz="2000" b="1" dirty="0">
              <a:solidFill>
                <a:schemeClr val="bg1"/>
              </a:solidFill>
            </a:endParaRPr>
          </a:p>
          <a:p>
            <a:pPr algn="ctr"/>
            <a:r>
              <a:rPr lang="en-US" sz="2000" b="1" dirty="0">
                <a:solidFill>
                  <a:schemeClr val="bg1"/>
                </a:solidFill>
              </a:rPr>
              <a:t> Epicenter Biotechnologies</a:t>
            </a:r>
          </a:p>
          <a:p>
            <a:pPr algn="ctr"/>
            <a:r>
              <a:rPr lang="en-US" sz="2000" b="1" dirty="0">
                <a:solidFill>
                  <a:schemeClr val="bg1"/>
                </a:solidFill>
              </a:rPr>
              <a:t> Life Technologies</a:t>
            </a:r>
          </a:p>
          <a:p>
            <a:pPr algn="ctr"/>
            <a:r>
              <a:rPr lang="en-US" sz="2000" b="1" dirty="0">
                <a:solidFill>
                  <a:schemeClr val="bg1"/>
                </a:solidFill>
              </a:rPr>
              <a:t>Mo Bio</a:t>
            </a:r>
          </a:p>
          <a:p>
            <a:pPr algn="ctr"/>
            <a:r>
              <a:rPr lang="en-US" sz="2000" b="1" dirty="0">
                <a:solidFill>
                  <a:schemeClr val="bg1"/>
                </a:solidFill>
              </a:rPr>
              <a:t> </a:t>
            </a:r>
            <a:r>
              <a:rPr lang="en-US" sz="2000" b="1" dirty="0" smtClean="0">
                <a:solidFill>
                  <a:schemeClr val="bg1"/>
                </a:solidFill>
              </a:rPr>
              <a:t>Sigma</a:t>
            </a:r>
            <a:endParaRPr lang="en-US" sz="2000" b="1" dirty="0">
              <a:solidFill>
                <a:schemeClr val="bg1"/>
              </a:solidFill>
            </a:endParaRPr>
          </a:p>
          <a:p>
            <a:r>
              <a:rPr lang="en-US" sz="2000" dirty="0">
                <a:solidFill>
                  <a:schemeClr val="bg1"/>
                </a:solidFill>
              </a:rPr>
              <a:t>We thank </a:t>
            </a:r>
            <a:r>
              <a:rPr lang="en-US" sz="2000" dirty="0" smtClean="0">
                <a:solidFill>
                  <a:schemeClr val="bg1"/>
                </a:solidFill>
              </a:rPr>
              <a:t>Rachel </a:t>
            </a:r>
            <a:r>
              <a:rPr lang="en-US" sz="2000" dirty="0">
                <a:solidFill>
                  <a:schemeClr val="bg1"/>
                </a:solidFill>
              </a:rPr>
              <a:t>Yoho (Ohio University Genomics Facility), </a:t>
            </a:r>
            <a:r>
              <a:rPr lang="en-US" sz="2000" dirty="0" smtClean="0">
                <a:solidFill>
                  <a:schemeClr val="bg1"/>
                </a:solidFill>
              </a:rPr>
              <a:t>Marcy </a:t>
            </a:r>
            <a:r>
              <a:rPr lang="en-US" sz="2000" dirty="0" err="1">
                <a:solidFill>
                  <a:schemeClr val="bg1"/>
                </a:solidFill>
              </a:rPr>
              <a:t>Kuentzel</a:t>
            </a:r>
            <a:r>
              <a:rPr lang="en-US" sz="2000" dirty="0">
                <a:solidFill>
                  <a:schemeClr val="bg1"/>
                </a:solidFill>
              </a:rPr>
              <a:t> (</a:t>
            </a:r>
            <a:r>
              <a:rPr lang="en-US" sz="2000" dirty="0" err="1">
                <a:solidFill>
                  <a:schemeClr val="bg1"/>
                </a:solidFill>
              </a:rPr>
              <a:t>UAlbany</a:t>
            </a:r>
            <a:r>
              <a:rPr lang="en-US" sz="2000" dirty="0">
                <a:solidFill>
                  <a:schemeClr val="bg1"/>
                </a:solidFill>
              </a:rPr>
              <a:t> Center for Functional Genomics), Lydia </a:t>
            </a:r>
            <a:r>
              <a:rPr lang="en-US" sz="2000" dirty="0" err="1">
                <a:solidFill>
                  <a:schemeClr val="bg1"/>
                </a:solidFill>
              </a:rPr>
              <a:t>Zeglin</a:t>
            </a:r>
            <a:r>
              <a:rPr lang="en-US" sz="2000" dirty="0">
                <a:solidFill>
                  <a:schemeClr val="bg1"/>
                </a:solidFill>
              </a:rPr>
              <a:t> (Oregon State University) and Mehmet Balkan (Portland State University)  for their help with the DNA extractions</a:t>
            </a:r>
            <a:r>
              <a:rPr lang="en-US" sz="2000" dirty="0" smtClean="0">
                <a:solidFill>
                  <a:schemeClr val="bg1"/>
                </a:solidFill>
              </a:rPr>
              <a:t>. We thank Amy </a:t>
            </a:r>
            <a:r>
              <a:rPr lang="en-US" sz="2000" dirty="0" err="1" smtClean="0">
                <a:solidFill>
                  <a:schemeClr val="bg1"/>
                </a:solidFill>
              </a:rPr>
              <a:t>Janiak</a:t>
            </a:r>
            <a:r>
              <a:rPr lang="en-US" sz="2000" dirty="0" smtClean="0">
                <a:solidFill>
                  <a:schemeClr val="bg1"/>
                </a:solidFill>
              </a:rPr>
              <a:t> (Dana-Farber Cancer Institute) for her help with </a:t>
            </a:r>
            <a:r>
              <a:rPr lang="en-US" sz="2000" dirty="0" err="1" smtClean="0">
                <a:solidFill>
                  <a:schemeClr val="bg1"/>
                </a:solidFill>
              </a:rPr>
              <a:t>Nextera</a:t>
            </a:r>
            <a:r>
              <a:rPr lang="en-US" sz="2000" dirty="0" smtClean="0">
                <a:solidFill>
                  <a:schemeClr val="bg1"/>
                </a:solidFill>
              </a:rPr>
              <a:t> XT library preps, Kendra Walton (</a:t>
            </a:r>
            <a:r>
              <a:rPr lang="en-US" sz="2000" dirty="0" err="1" smtClean="0">
                <a:solidFill>
                  <a:schemeClr val="bg1"/>
                </a:solidFill>
              </a:rPr>
              <a:t>Stowers</a:t>
            </a:r>
            <a:r>
              <a:rPr lang="en-US" sz="2000" dirty="0" smtClean="0">
                <a:solidFill>
                  <a:schemeClr val="bg1"/>
                </a:solidFill>
              </a:rPr>
              <a:t> institute) for her help with </a:t>
            </a:r>
            <a:r>
              <a:rPr lang="en-US" sz="2000" dirty="0" err="1" smtClean="0">
                <a:solidFill>
                  <a:schemeClr val="bg1"/>
                </a:solidFill>
              </a:rPr>
              <a:t>Hiseq</a:t>
            </a:r>
            <a:r>
              <a:rPr lang="en-US" sz="2000" dirty="0" smtClean="0">
                <a:solidFill>
                  <a:schemeClr val="bg1"/>
                </a:solidFill>
              </a:rPr>
              <a:t> sequencing, Jim </a:t>
            </a:r>
            <a:r>
              <a:rPr lang="en-US" sz="2000" dirty="0" err="1" smtClean="0">
                <a:solidFill>
                  <a:schemeClr val="bg1"/>
                </a:solidFill>
              </a:rPr>
              <a:t>Vallandingham</a:t>
            </a:r>
            <a:r>
              <a:rPr lang="en-US" sz="2000" dirty="0" smtClean="0">
                <a:solidFill>
                  <a:schemeClr val="bg1"/>
                </a:solidFill>
              </a:rPr>
              <a:t> (</a:t>
            </a:r>
            <a:r>
              <a:rPr lang="en-US" sz="2000" dirty="0" err="1" smtClean="0">
                <a:solidFill>
                  <a:schemeClr val="bg1"/>
                </a:solidFill>
              </a:rPr>
              <a:t>Stowers</a:t>
            </a:r>
            <a:r>
              <a:rPr lang="en-US" sz="2000" dirty="0" smtClean="0">
                <a:solidFill>
                  <a:schemeClr val="bg1"/>
                </a:solidFill>
              </a:rPr>
              <a:t> institute) for primary analysis of the sequencing data, </a:t>
            </a:r>
            <a:r>
              <a:rPr lang="en-US" sz="2000" dirty="0" err="1" smtClean="0">
                <a:solidFill>
                  <a:schemeClr val="bg1"/>
                </a:solidFill>
              </a:rPr>
              <a:t>Folker</a:t>
            </a:r>
            <a:r>
              <a:rPr lang="en-US" sz="2000" dirty="0" smtClean="0">
                <a:solidFill>
                  <a:schemeClr val="bg1"/>
                </a:solidFill>
              </a:rPr>
              <a:t> Meyer (Argonne National labs) for </a:t>
            </a:r>
            <a:r>
              <a:rPr lang="en-US" sz="2000" dirty="0" err="1" smtClean="0">
                <a:solidFill>
                  <a:schemeClr val="bg1"/>
                </a:solidFill>
              </a:rPr>
              <a:t>Bioinformatic</a:t>
            </a:r>
            <a:r>
              <a:rPr lang="en-US" sz="2000" dirty="0" smtClean="0">
                <a:solidFill>
                  <a:schemeClr val="bg1"/>
                </a:solidFill>
              </a:rPr>
              <a:t> support and Aimee </a:t>
            </a:r>
            <a:r>
              <a:rPr lang="en-US" sz="2000" dirty="0" err="1" smtClean="0">
                <a:solidFill>
                  <a:schemeClr val="bg1"/>
                </a:solidFill>
              </a:rPr>
              <a:t>Keithly</a:t>
            </a:r>
            <a:r>
              <a:rPr lang="en-US" sz="2000" dirty="0" smtClean="0">
                <a:solidFill>
                  <a:schemeClr val="bg1"/>
                </a:solidFill>
              </a:rPr>
              <a:t> (</a:t>
            </a:r>
            <a:r>
              <a:rPr lang="en-US" sz="2000" dirty="0" err="1" smtClean="0">
                <a:solidFill>
                  <a:schemeClr val="bg1"/>
                </a:solidFill>
              </a:rPr>
              <a:t>Illumina</a:t>
            </a:r>
            <a:r>
              <a:rPr lang="en-US" sz="2000" dirty="0" smtClean="0">
                <a:solidFill>
                  <a:schemeClr val="bg1"/>
                </a:solidFill>
              </a:rPr>
              <a:t>) for providing the </a:t>
            </a:r>
            <a:r>
              <a:rPr lang="en-US" sz="2000" dirty="0" err="1" smtClean="0">
                <a:solidFill>
                  <a:schemeClr val="bg1"/>
                </a:solidFill>
              </a:rPr>
              <a:t>Illumina</a:t>
            </a:r>
            <a:r>
              <a:rPr lang="en-US" sz="2000" dirty="0" smtClean="0">
                <a:solidFill>
                  <a:schemeClr val="bg1"/>
                </a:solidFill>
              </a:rPr>
              <a:t> sequence kits.</a:t>
            </a:r>
            <a:endParaRPr lang="en-US" sz="2000" dirty="0">
              <a:solidFill>
                <a:schemeClr val="bg1"/>
              </a:solidFill>
            </a:endParaRPr>
          </a:p>
        </p:txBody>
      </p:sp>
      <p:sp>
        <p:nvSpPr>
          <p:cNvPr id="1053" name="TextBox 29"/>
          <p:cNvSpPr txBox="1">
            <a:spLocks noChangeArrowheads="1"/>
          </p:cNvSpPr>
          <p:nvPr/>
        </p:nvSpPr>
        <p:spPr bwMode="auto">
          <a:xfrm>
            <a:off x="25755600" y="24307800"/>
            <a:ext cx="10515600" cy="2554288"/>
          </a:xfrm>
          <a:prstGeom prst="rect">
            <a:avLst/>
          </a:prstGeom>
          <a:noFill/>
          <a:ln w="9525">
            <a:noFill/>
            <a:miter lim="800000"/>
            <a:headEnd/>
            <a:tailEnd/>
          </a:ln>
        </p:spPr>
        <p:txBody>
          <a:bodyPr wrap="square">
            <a:spAutoFit/>
          </a:bodyPr>
          <a:lstStyle/>
          <a:p>
            <a:pPr marL="457200" indent="-457200">
              <a:buFontTx/>
              <a:buAutoNum type="arabicParenR"/>
            </a:pPr>
            <a:r>
              <a:rPr lang="en-US" sz="2000" dirty="0">
                <a:solidFill>
                  <a:schemeClr val="bg1"/>
                </a:solidFill>
              </a:rPr>
              <a:t>Not all extraction techniques are created equal for bacteria</a:t>
            </a:r>
          </a:p>
          <a:p>
            <a:pPr marL="457200" indent="-457200">
              <a:buFontTx/>
              <a:buAutoNum type="arabicParenR"/>
            </a:pPr>
            <a:r>
              <a:rPr lang="en-US" sz="2000" dirty="0">
                <a:solidFill>
                  <a:schemeClr val="bg1"/>
                </a:solidFill>
              </a:rPr>
              <a:t>Column based extraction may contribute to reduced recovery do to DNA fragment size and column inconsistency</a:t>
            </a:r>
          </a:p>
          <a:p>
            <a:pPr marL="457200" indent="-457200">
              <a:buFontTx/>
              <a:buAutoNum type="arabicParenR"/>
            </a:pPr>
            <a:r>
              <a:rPr lang="en-US" sz="2000" dirty="0">
                <a:solidFill>
                  <a:schemeClr val="bg1"/>
                </a:solidFill>
              </a:rPr>
              <a:t>The use of  PEG 6000 in a precipitation step may be advantageous to increased recovery</a:t>
            </a:r>
          </a:p>
          <a:p>
            <a:pPr marL="457200" indent="-457200">
              <a:buFontTx/>
              <a:buAutoNum type="arabicParenR"/>
            </a:pPr>
            <a:r>
              <a:rPr lang="en-US" sz="2000" dirty="0">
                <a:solidFill>
                  <a:schemeClr val="bg1"/>
                </a:solidFill>
              </a:rPr>
              <a:t>Multi-enzyme digestion seem to facilitate a </a:t>
            </a:r>
            <a:r>
              <a:rPr lang="en-US" altLang="en-US" sz="2000" dirty="0">
                <a:solidFill>
                  <a:schemeClr val="bg1"/>
                </a:solidFill>
              </a:rPr>
              <a:t>“</a:t>
            </a:r>
            <a:r>
              <a:rPr lang="en-US" sz="2000" dirty="0">
                <a:solidFill>
                  <a:schemeClr val="bg1"/>
                </a:solidFill>
              </a:rPr>
              <a:t>broader</a:t>
            </a:r>
            <a:r>
              <a:rPr lang="en-US" altLang="en-US" sz="2000" dirty="0">
                <a:solidFill>
                  <a:schemeClr val="bg1"/>
                </a:solidFill>
              </a:rPr>
              <a:t>”</a:t>
            </a:r>
            <a:r>
              <a:rPr lang="en-US" sz="2000" dirty="0">
                <a:solidFill>
                  <a:schemeClr val="bg1"/>
                </a:solidFill>
              </a:rPr>
              <a:t> </a:t>
            </a:r>
            <a:r>
              <a:rPr lang="en-US" sz="2000" dirty="0" smtClean="0">
                <a:solidFill>
                  <a:schemeClr val="bg1"/>
                </a:solidFill>
              </a:rPr>
              <a:t>range </a:t>
            </a:r>
            <a:r>
              <a:rPr lang="en-US" sz="2000" dirty="0">
                <a:solidFill>
                  <a:schemeClr val="bg1"/>
                </a:solidFill>
              </a:rPr>
              <a:t>of bacteria that gets extracted but does not help total recovery in this study</a:t>
            </a:r>
          </a:p>
          <a:p>
            <a:pPr marL="457200" indent="-457200">
              <a:buFontTx/>
              <a:buAutoNum type="arabicParenR"/>
            </a:pPr>
            <a:endParaRPr lang="en-US" sz="2000" dirty="0">
              <a:solidFill>
                <a:schemeClr val="bg1"/>
              </a:solidFill>
            </a:endParaRPr>
          </a:p>
        </p:txBody>
      </p:sp>
      <p:sp>
        <p:nvSpPr>
          <p:cNvPr id="75" name="TextBox 74"/>
          <p:cNvSpPr txBox="1"/>
          <p:nvPr/>
        </p:nvSpPr>
        <p:spPr>
          <a:xfrm>
            <a:off x="13106400" y="19431000"/>
            <a:ext cx="11734800" cy="830263"/>
          </a:xfrm>
          <a:prstGeom prst="rect">
            <a:avLst/>
          </a:prstGeom>
          <a:noFill/>
        </p:spPr>
        <p:txBody>
          <a:bodyPr>
            <a:spAutoFit/>
          </a:bodyPr>
          <a:lstStyle/>
          <a:p>
            <a:pPr algn="just"/>
            <a:r>
              <a:rPr lang="en-US" sz="1600" dirty="0">
                <a:solidFill>
                  <a:schemeClr val="bg1"/>
                </a:solidFill>
              </a:rPr>
              <a:t>Figure 3: Total DNA yield from different extraction methods. Theoretical estimation of DNA yield from 1.1E+8 cells per sample is around 430ng. Each extraction method was performed in duplicates except for the </a:t>
            </a:r>
            <a:r>
              <a:rPr lang="en-US" sz="1600" dirty="0" err="1">
                <a:solidFill>
                  <a:schemeClr val="bg1"/>
                </a:solidFill>
              </a:rPr>
              <a:t>Prepman-Qiagen</a:t>
            </a:r>
            <a:r>
              <a:rPr lang="en-US" sz="1600" dirty="0">
                <a:solidFill>
                  <a:schemeClr val="bg1"/>
                </a:solidFill>
              </a:rPr>
              <a:t> method. Note the quantitation data for the Sigma Extract-N-Amp Tissue kit is not </a:t>
            </a:r>
            <a:r>
              <a:rPr lang="en-US" sz="1600" dirty="0" err="1">
                <a:solidFill>
                  <a:schemeClr val="bg1"/>
                </a:solidFill>
              </a:rPr>
              <a:t>vaild</a:t>
            </a:r>
            <a:r>
              <a:rPr lang="en-US" sz="1600" dirty="0">
                <a:solidFill>
                  <a:schemeClr val="bg1"/>
                </a:solidFill>
              </a:rPr>
              <a:t> due to the chemical composition of the kit.</a:t>
            </a:r>
            <a:endParaRPr lang="en-US" sz="3600" dirty="0"/>
          </a:p>
        </p:txBody>
      </p:sp>
      <p:sp>
        <p:nvSpPr>
          <p:cNvPr id="76" name="TextBox 75"/>
          <p:cNvSpPr txBox="1"/>
          <p:nvPr/>
        </p:nvSpPr>
        <p:spPr>
          <a:xfrm>
            <a:off x="13182600" y="29946600"/>
            <a:ext cx="11734800" cy="1323439"/>
          </a:xfrm>
          <a:prstGeom prst="rect">
            <a:avLst/>
          </a:prstGeom>
          <a:noFill/>
        </p:spPr>
        <p:txBody>
          <a:bodyPr>
            <a:spAutoFit/>
          </a:bodyPr>
          <a:lstStyle/>
          <a:p>
            <a:pPr algn="just"/>
            <a:r>
              <a:rPr lang="en-US" sz="1600" dirty="0">
                <a:solidFill>
                  <a:schemeClr val="bg1"/>
                </a:solidFill>
              </a:rPr>
              <a:t>Figure 4: Number of reads obtained from </a:t>
            </a:r>
            <a:r>
              <a:rPr lang="en-US" sz="1600" dirty="0" err="1">
                <a:solidFill>
                  <a:schemeClr val="bg1"/>
                </a:solidFill>
              </a:rPr>
              <a:t>Illumina</a:t>
            </a:r>
            <a:r>
              <a:rPr lang="en-US" sz="1600" dirty="0">
                <a:solidFill>
                  <a:schemeClr val="bg1"/>
                </a:solidFill>
              </a:rPr>
              <a:t> </a:t>
            </a:r>
            <a:r>
              <a:rPr lang="en-US" sz="1600" dirty="0" err="1">
                <a:solidFill>
                  <a:schemeClr val="bg1"/>
                </a:solidFill>
              </a:rPr>
              <a:t>Hiseq</a:t>
            </a:r>
            <a:r>
              <a:rPr lang="en-US" sz="1600" dirty="0">
                <a:solidFill>
                  <a:schemeClr val="bg1"/>
                </a:solidFill>
              </a:rPr>
              <a:t> for different organisms from various extraction procedures. The X-axis represents the various DNA extraction methods and the Y-Axis the number of usable reads obtained from duplicate DNA extraction for each method. Each panel has information on the bacterial strain, GC content and Gram staining</a:t>
            </a:r>
            <a:r>
              <a:rPr lang="en-US" sz="1600" dirty="0" smtClean="0">
                <a:solidFill>
                  <a:schemeClr val="bg1"/>
                </a:solidFill>
              </a:rPr>
              <a:t>. Genome Alignments were done using Bowtie V3—best-M1. </a:t>
            </a:r>
            <a:r>
              <a:rPr lang="en-US" sz="1600" dirty="0">
                <a:solidFill>
                  <a:schemeClr val="bg1"/>
                </a:solidFill>
              </a:rPr>
              <a:t>The </a:t>
            </a:r>
            <a:r>
              <a:rPr lang="en-US" sz="1600" dirty="0" smtClean="0">
                <a:solidFill>
                  <a:schemeClr val="bg1"/>
                </a:solidFill>
              </a:rPr>
              <a:t>genome sequence for </a:t>
            </a:r>
            <a:r>
              <a:rPr lang="en-US" sz="1600" i="1" dirty="0" err="1" smtClean="0">
                <a:solidFill>
                  <a:schemeClr val="bg1"/>
                </a:solidFill>
              </a:rPr>
              <a:t>Klebsiella</a:t>
            </a:r>
            <a:r>
              <a:rPr lang="en-US" sz="1600" i="1" dirty="0" smtClean="0">
                <a:solidFill>
                  <a:schemeClr val="bg1"/>
                </a:solidFill>
              </a:rPr>
              <a:t> </a:t>
            </a:r>
            <a:r>
              <a:rPr lang="en-US" sz="1600" i="1" dirty="0" err="1">
                <a:solidFill>
                  <a:schemeClr val="bg1"/>
                </a:solidFill>
              </a:rPr>
              <a:t>terrigena</a:t>
            </a:r>
            <a:r>
              <a:rPr lang="en-US" sz="1600" i="1" dirty="0">
                <a:solidFill>
                  <a:schemeClr val="bg1"/>
                </a:solidFill>
              </a:rPr>
              <a:t> </a:t>
            </a:r>
            <a:r>
              <a:rPr lang="en-US" sz="1600" dirty="0">
                <a:solidFill>
                  <a:schemeClr val="bg1"/>
                </a:solidFill>
              </a:rPr>
              <a:t>and </a:t>
            </a:r>
            <a:r>
              <a:rPr lang="en-US" sz="1600" i="1" dirty="0" err="1">
                <a:solidFill>
                  <a:schemeClr val="bg1"/>
                </a:solidFill>
              </a:rPr>
              <a:t>Sporosarcinia</a:t>
            </a:r>
            <a:r>
              <a:rPr lang="en-US" sz="1600" i="1" dirty="0">
                <a:solidFill>
                  <a:schemeClr val="bg1"/>
                </a:solidFill>
              </a:rPr>
              <a:t> </a:t>
            </a:r>
            <a:r>
              <a:rPr lang="en-US" sz="1600" i="1" dirty="0" err="1">
                <a:solidFill>
                  <a:schemeClr val="bg1"/>
                </a:solidFill>
              </a:rPr>
              <a:t>ureae</a:t>
            </a:r>
            <a:r>
              <a:rPr lang="en-US" sz="1600" i="1" dirty="0">
                <a:solidFill>
                  <a:schemeClr val="bg1"/>
                </a:solidFill>
              </a:rPr>
              <a:t> </a:t>
            </a:r>
            <a:r>
              <a:rPr lang="en-US" sz="1600" dirty="0" smtClean="0">
                <a:solidFill>
                  <a:schemeClr val="bg1"/>
                </a:solidFill>
              </a:rPr>
              <a:t>is </a:t>
            </a:r>
            <a:r>
              <a:rPr lang="en-US" sz="1600" dirty="0">
                <a:solidFill>
                  <a:schemeClr val="bg1"/>
                </a:solidFill>
              </a:rPr>
              <a:t>not available to do the comparable analysis. </a:t>
            </a:r>
          </a:p>
        </p:txBody>
      </p:sp>
      <p:sp>
        <p:nvSpPr>
          <p:cNvPr id="77" name="TextBox 76"/>
          <p:cNvSpPr txBox="1"/>
          <p:nvPr/>
        </p:nvSpPr>
        <p:spPr>
          <a:xfrm>
            <a:off x="25679400" y="11277600"/>
            <a:ext cx="10363200" cy="830263"/>
          </a:xfrm>
          <a:prstGeom prst="rect">
            <a:avLst/>
          </a:prstGeom>
          <a:noFill/>
        </p:spPr>
        <p:txBody>
          <a:bodyPr>
            <a:spAutoFit/>
          </a:bodyPr>
          <a:lstStyle/>
          <a:p>
            <a:pPr algn="just"/>
            <a:r>
              <a:rPr lang="en-US" sz="1600">
                <a:solidFill>
                  <a:schemeClr val="bg1"/>
                </a:solidFill>
                <a:effectLst>
                  <a:outerShdw blurRad="38100" dist="38100" dir="2700000" algn="tl">
                    <a:srgbClr val="000000"/>
                  </a:outerShdw>
                </a:effectLst>
              </a:rPr>
              <a:t>Figure 5: Sequence coverage of different bacterial strains from different DNA extraction procedures. X-axis represents the various DNA extraction procedures and Y-axis has the percentage of sequence corresponding to different bacterial strains.</a:t>
            </a:r>
            <a:endParaRPr lang="en-US" sz="3600"/>
          </a:p>
        </p:txBody>
      </p:sp>
      <p:sp>
        <p:nvSpPr>
          <p:cNvPr id="78" name="TextBox 77"/>
          <p:cNvSpPr txBox="1"/>
          <p:nvPr/>
        </p:nvSpPr>
        <p:spPr>
          <a:xfrm>
            <a:off x="871538" y="31789688"/>
            <a:ext cx="11582400" cy="584200"/>
          </a:xfrm>
          <a:prstGeom prst="rect">
            <a:avLst/>
          </a:prstGeom>
          <a:noFill/>
        </p:spPr>
        <p:txBody>
          <a:bodyPr>
            <a:spAutoFit/>
          </a:bodyPr>
          <a:lstStyle/>
          <a:p>
            <a:pPr algn="just"/>
            <a:r>
              <a:rPr lang="en-US" sz="1600" dirty="0">
                <a:solidFill>
                  <a:schemeClr val="bg1"/>
                </a:solidFill>
              </a:rPr>
              <a:t>Figure 1: Percentage distribution of different bacterial strains in the cocktail of sample that was shipped to various labs for DNA extraction.</a:t>
            </a:r>
            <a:endParaRPr lang="en-US" sz="3600" dirty="0"/>
          </a:p>
        </p:txBody>
      </p:sp>
      <p:sp>
        <p:nvSpPr>
          <p:cNvPr id="73" name="TextBox 72"/>
          <p:cNvSpPr txBox="1"/>
          <p:nvPr/>
        </p:nvSpPr>
        <p:spPr>
          <a:xfrm>
            <a:off x="27355800" y="20235863"/>
            <a:ext cx="7848600" cy="338137"/>
          </a:xfrm>
          <a:prstGeom prst="rect">
            <a:avLst/>
          </a:prstGeom>
          <a:noFill/>
        </p:spPr>
        <p:txBody>
          <a:bodyPr>
            <a:spAutoFit/>
          </a:bodyPr>
          <a:lstStyle/>
          <a:p>
            <a:pPr algn="just"/>
            <a:r>
              <a:rPr lang="en-US" sz="1600" dirty="0">
                <a:solidFill>
                  <a:schemeClr val="bg1"/>
                </a:solidFill>
                <a:effectLst>
                  <a:outerShdw blurRad="38100" dist="38100" dir="2700000" algn="tl">
                    <a:srgbClr val="000000"/>
                  </a:outerShdw>
                </a:effectLst>
              </a:rPr>
              <a:t>Figure 6: Cell wall compositions of Gram positive and Gram negative bacteria.</a:t>
            </a:r>
            <a:endParaRPr lang="en-US" sz="3600"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10.xml.rels><?xml version="1.0" encoding="UTF-8" standalone="yes"?>
<Relationships xmlns="http://schemas.openxmlformats.org/package/2006/relationships"><Relationship Id="rId1" Type="http://schemas.openxmlformats.org/officeDocument/2006/relationships/image" Target="../media/image1.png"/></Relationships>
</file>

<file path=ppt/theme/_rels/theme11.xml.rels><?xml version="1.0" encoding="UTF-8" standalone="yes"?>
<Relationships xmlns="http://schemas.openxmlformats.org/package/2006/relationships"><Relationship Id="rId1" Type="http://schemas.openxmlformats.org/officeDocument/2006/relationships/image" Target="../media/image1.png"/></Relationships>
</file>

<file path=ppt/theme/_rels/theme12.xml.rels><?xml version="1.0" encoding="UTF-8" standalone="yes"?>
<Relationships xmlns="http://schemas.openxmlformats.org/package/2006/relationships"><Relationship Id="rId1" Type="http://schemas.openxmlformats.org/officeDocument/2006/relationships/image" Target="../media/image1.png"/></Relationships>
</file>

<file path=ppt/theme/_rels/theme13.xml.rels><?xml version="1.0" encoding="UTF-8" standalone="yes"?>
<Relationships xmlns="http://schemas.openxmlformats.org/package/2006/relationships"><Relationship Id="rId1" Type="http://schemas.openxmlformats.org/officeDocument/2006/relationships/image" Target="../media/image1.png"/></Relationships>
</file>

<file path=ppt/theme/_rels/theme14.xml.rels><?xml version="1.0" encoding="UTF-8" standalone="yes"?>
<Relationships xmlns="http://schemas.openxmlformats.org/package/2006/relationships"><Relationship Id="rId1" Type="http://schemas.openxmlformats.org/officeDocument/2006/relationships/image" Target="../media/image1.png"/></Relationships>
</file>

<file path=ppt/theme/_rels/theme15.xml.rels><?xml version="1.0" encoding="UTF-8" standalone="yes"?>
<Relationships xmlns="http://schemas.openxmlformats.org/package/2006/relationships"><Relationship Id="rId1" Type="http://schemas.openxmlformats.org/officeDocument/2006/relationships/image" Target="../media/image1.png"/></Relationships>
</file>

<file path=ppt/theme/_rels/theme16.xml.rels><?xml version="1.0" encoding="UTF-8" standalone="yes"?>
<Relationships xmlns="http://schemas.openxmlformats.org/package/2006/relationships"><Relationship Id="rId1" Type="http://schemas.openxmlformats.org/officeDocument/2006/relationships/image" Target="../media/image1.png"/></Relationships>
</file>

<file path=ppt/theme/_rels/theme17.xml.rels><?xml version="1.0" encoding="UTF-8" standalone="yes"?>
<Relationships xmlns="http://schemas.openxmlformats.org/package/2006/relationships"><Relationship Id="rId1" Type="http://schemas.openxmlformats.org/officeDocument/2006/relationships/image" Target="../media/image1.png"/></Relationships>
</file>

<file path=ppt/theme/_rels/theme18.xml.rels><?xml version="1.0" encoding="UTF-8" standalone="yes"?>
<Relationships xmlns="http://schemas.openxmlformats.org/package/2006/relationships"><Relationship Id="rId1" Type="http://schemas.openxmlformats.org/officeDocument/2006/relationships/image" Target="../media/image1.png"/></Relationships>
</file>

<file path=ppt/theme/_rels/theme19.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20.xml.rels><?xml version="1.0" encoding="UTF-8" standalone="yes"?>
<Relationships xmlns="http://schemas.openxmlformats.org/package/2006/relationships"><Relationship Id="rId1" Type="http://schemas.openxmlformats.org/officeDocument/2006/relationships/image" Target="../media/image1.png"/></Relationships>
</file>

<file path=ppt/theme/_rels/theme21.xml.rels><?xml version="1.0" encoding="UTF-8" standalone="yes"?>
<Relationships xmlns="http://schemas.openxmlformats.org/package/2006/relationships"><Relationship Id="rId1" Type="http://schemas.openxmlformats.org/officeDocument/2006/relationships/image" Target="../media/image1.png"/></Relationships>
</file>

<file path=ppt/theme/_rels/theme22.xml.rels><?xml version="1.0" encoding="UTF-8" standalone="yes"?>
<Relationships xmlns="http://schemas.openxmlformats.org/package/2006/relationships"><Relationship Id="rId1" Type="http://schemas.openxmlformats.org/officeDocument/2006/relationships/image" Target="../media/image1.png"/></Relationships>
</file>

<file path=ppt/theme/_rels/theme23.xml.rels><?xml version="1.0" encoding="UTF-8" standalone="yes"?>
<Relationships xmlns="http://schemas.openxmlformats.org/package/2006/relationships"><Relationship Id="rId1" Type="http://schemas.openxmlformats.org/officeDocument/2006/relationships/image" Target="../media/image1.png"/></Relationships>
</file>

<file path=ppt/theme/_rels/theme24.xml.rels><?xml version="1.0" encoding="UTF-8" standalone="yes"?>
<Relationships xmlns="http://schemas.openxmlformats.org/package/2006/relationships"><Relationship Id="rId1" Type="http://schemas.openxmlformats.org/officeDocument/2006/relationships/image" Target="../media/image1.png"/></Relationships>
</file>

<file path=ppt/theme/_rels/theme25.xml.rels><?xml version="1.0" encoding="UTF-8" standalone="yes"?>
<Relationships xmlns="http://schemas.openxmlformats.org/package/2006/relationships"><Relationship Id="rId1" Type="http://schemas.openxmlformats.org/officeDocument/2006/relationships/image" Target="../media/image1.png"/></Relationships>
</file>

<file path=ppt/theme/_rels/theme26.xml.rels><?xml version="1.0" encoding="UTF-8" standalone="yes"?>
<Relationships xmlns="http://schemas.openxmlformats.org/package/2006/relationships"><Relationship Id="rId1" Type="http://schemas.openxmlformats.org/officeDocument/2006/relationships/image" Target="../media/image1.png"/></Relationships>
</file>

<file path=ppt/theme/_rels/theme27.xml.rels><?xml version="1.0" encoding="UTF-8" standalone="yes"?>
<Relationships xmlns="http://schemas.openxmlformats.org/package/2006/relationships"><Relationship Id="rId1" Type="http://schemas.openxmlformats.org/officeDocument/2006/relationships/image" Target="../media/image1.png"/></Relationships>
</file>

<file path=ppt/theme/_rels/theme28.xml.rels><?xml version="1.0" encoding="UTF-8" standalone="yes"?>
<Relationships xmlns="http://schemas.openxmlformats.org/package/2006/relationships"><Relationship Id="rId1" Type="http://schemas.openxmlformats.org/officeDocument/2006/relationships/image" Target="../media/image1.png"/></Relationships>
</file>

<file path=ppt/theme/_rels/theme29.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30.xml.rels><?xml version="1.0" encoding="UTF-8" standalone="yes"?>
<Relationships xmlns="http://schemas.openxmlformats.org/package/2006/relationships"><Relationship Id="rId1" Type="http://schemas.openxmlformats.org/officeDocument/2006/relationships/image" Target="../media/image1.png"/></Relationships>
</file>

<file path=ppt/theme/_rels/theme31.xml.rels><?xml version="1.0" encoding="UTF-8" standalone="yes"?>
<Relationships xmlns="http://schemas.openxmlformats.org/package/2006/relationships"><Relationship Id="rId1" Type="http://schemas.openxmlformats.org/officeDocument/2006/relationships/image" Target="../media/image1.png"/></Relationships>
</file>

<file path=ppt/theme/_rels/theme32.xml.rels><?xml version="1.0" encoding="UTF-8" standalone="yes"?>
<Relationships xmlns="http://schemas.openxmlformats.org/package/2006/relationships"><Relationship Id="rId1" Type="http://schemas.openxmlformats.org/officeDocument/2006/relationships/image" Target="../media/image1.png"/></Relationships>
</file>

<file path=ppt/theme/_rels/theme33.xml.rels><?xml version="1.0" encoding="UTF-8" standalone="yes"?>
<Relationships xmlns="http://schemas.openxmlformats.org/package/2006/relationships"><Relationship Id="rId1" Type="http://schemas.openxmlformats.org/officeDocument/2006/relationships/image" Target="../media/image1.png"/></Relationships>
</file>

<file path=ppt/theme/_rels/theme34.xml.rels><?xml version="1.0" encoding="UTF-8" standalone="yes"?>
<Relationships xmlns="http://schemas.openxmlformats.org/package/2006/relationships"><Relationship Id="rId1" Type="http://schemas.openxmlformats.org/officeDocument/2006/relationships/image" Target="../media/image1.png"/></Relationships>
</file>

<file path=ppt/theme/_rels/theme35.xml.rels><?xml version="1.0" encoding="UTF-8" standalone="yes"?>
<Relationships xmlns="http://schemas.openxmlformats.org/package/2006/relationships"><Relationship Id="rId1" Type="http://schemas.openxmlformats.org/officeDocument/2006/relationships/image" Target="../media/image1.png"/></Relationships>
</file>

<file path=ppt/theme/_rels/theme36.xml.rels><?xml version="1.0" encoding="UTF-8" standalone="yes"?>
<Relationships xmlns="http://schemas.openxmlformats.org/package/2006/relationships"><Relationship Id="rId1" Type="http://schemas.openxmlformats.org/officeDocument/2006/relationships/image" Target="../media/image1.png"/></Relationships>
</file>

<file path=ppt/theme/_rels/theme37.xml.rels><?xml version="1.0" encoding="UTF-8" standalone="yes"?>
<Relationships xmlns="http://schemas.openxmlformats.org/package/2006/relationships"><Relationship Id="rId1" Type="http://schemas.openxmlformats.org/officeDocument/2006/relationships/image" Target="../media/image1.png"/></Relationships>
</file>

<file path=ppt/theme/_rels/theme38.xml.rels><?xml version="1.0" encoding="UTF-8" standalone="yes"?>
<Relationships xmlns="http://schemas.openxmlformats.org/package/2006/relationships"><Relationship Id="rId1" Type="http://schemas.openxmlformats.org/officeDocument/2006/relationships/image" Target="../media/image1.png"/></Relationships>
</file>

<file path=ppt/theme/_rels/theme39.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40.xml.rels><?xml version="1.0" encoding="UTF-8" standalone="yes"?>
<Relationships xmlns="http://schemas.openxmlformats.org/package/2006/relationships"><Relationship Id="rId1" Type="http://schemas.openxmlformats.org/officeDocument/2006/relationships/image" Target="../media/image1.png"/></Relationships>
</file>

<file path=ppt/theme/_rels/theme41.xml.rels><?xml version="1.0" encoding="UTF-8" standalone="yes"?>
<Relationships xmlns="http://schemas.openxmlformats.org/package/2006/relationships"><Relationship Id="rId1" Type="http://schemas.openxmlformats.org/officeDocument/2006/relationships/image" Target="../media/image1.png"/></Relationships>
</file>

<file path=ppt/theme/_rels/theme42.xml.rels><?xml version="1.0" encoding="UTF-8" standalone="yes"?>
<Relationships xmlns="http://schemas.openxmlformats.org/package/2006/relationships"><Relationship Id="rId1" Type="http://schemas.openxmlformats.org/officeDocument/2006/relationships/image" Target="../media/image1.png"/></Relationships>
</file>

<file path=ppt/theme/_rels/theme43.xml.rels><?xml version="1.0" encoding="UTF-8" standalone="yes"?>
<Relationships xmlns="http://schemas.openxmlformats.org/package/2006/relationships"><Relationship Id="rId1" Type="http://schemas.openxmlformats.org/officeDocument/2006/relationships/image" Target="../media/image1.png"/></Relationships>
</file>

<file path=ppt/theme/_rels/theme44.xml.rels><?xml version="1.0" encoding="UTF-8" standalone="yes"?>
<Relationships xmlns="http://schemas.openxmlformats.org/package/2006/relationships"><Relationship Id="rId1" Type="http://schemas.openxmlformats.org/officeDocument/2006/relationships/image" Target="../media/image1.png"/></Relationships>
</file>

<file path=ppt/theme/_rels/theme45.xml.rels><?xml version="1.0" encoding="UTF-8" standalone="yes"?>
<Relationships xmlns="http://schemas.openxmlformats.org/package/2006/relationships"><Relationship Id="rId1" Type="http://schemas.openxmlformats.org/officeDocument/2006/relationships/image" Target="../media/image1.png"/></Relationships>
</file>

<file path=ppt/theme/_rels/theme46.xml.rels><?xml version="1.0" encoding="UTF-8" standalone="yes"?>
<Relationships xmlns="http://schemas.openxmlformats.org/package/2006/relationships"><Relationship Id="rId1" Type="http://schemas.openxmlformats.org/officeDocument/2006/relationships/image" Target="../media/image1.png"/></Relationships>
</file>

<file path=ppt/theme/_rels/theme47.xml.rels><?xml version="1.0" encoding="UTF-8" standalone="yes"?>
<Relationships xmlns="http://schemas.openxmlformats.org/package/2006/relationships"><Relationship Id="rId1" Type="http://schemas.openxmlformats.org/officeDocument/2006/relationships/image" Target="../media/image1.png"/></Relationships>
</file>

<file path=ppt/theme/_rels/theme48.xml.rels><?xml version="1.0" encoding="UTF-8" standalone="yes"?>
<Relationships xmlns="http://schemas.openxmlformats.org/package/2006/relationships"><Relationship Id="rId1" Type="http://schemas.openxmlformats.org/officeDocument/2006/relationships/image" Target="../media/image1.png"/></Relationships>
</file>

<file path=ppt/theme/_rels/theme49.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50.xml.rels><?xml version="1.0" encoding="UTF-8" standalone="yes"?>
<Relationships xmlns="http://schemas.openxmlformats.org/package/2006/relationships"><Relationship Id="rId1" Type="http://schemas.openxmlformats.org/officeDocument/2006/relationships/image" Target="../media/image1.png"/></Relationships>
</file>

<file path=ppt/theme/_rels/theme51.xml.rels><?xml version="1.0" encoding="UTF-8" standalone="yes"?>
<Relationships xmlns="http://schemas.openxmlformats.org/package/2006/relationships"><Relationship Id="rId1" Type="http://schemas.openxmlformats.org/officeDocument/2006/relationships/image" Target="../media/image1.png"/></Relationships>
</file>

<file path=ppt/theme/_rels/theme52.xml.rels><?xml version="1.0" encoding="UTF-8" standalone="yes"?>
<Relationships xmlns="http://schemas.openxmlformats.org/package/2006/relationships"><Relationship Id="rId1" Type="http://schemas.openxmlformats.org/officeDocument/2006/relationships/image" Target="../media/image1.png"/></Relationships>
</file>

<file path=ppt/theme/_rels/theme53.xml.rels><?xml version="1.0" encoding="UTF-8" standalone="yes"?>
<Relationships xmlns="http://schemas.openxmlformats.org/package/2006/relationships"><Relationship Id="rId1" Type="http://schemas.openxmlformats.org/officeDocument/2006/relationships/image" Target="../media/image1.png"/></Relationships>
</file>

<file path=ppt/theme/_rels/theme54.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DNA1">
  <a:themeElements>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Title Slide">
      <a:majorFont>
        <a:latin typeface="Arial"/>
        <a:ea typeface="ヒラギノ角ゴ ProN W6"/>
        <a:cs typeface="ヒラギノ角ゴ ProN W6"/>
      </a:majorFont>
      <a:minorFont>
        <a:latin typeface="Arial"/>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 2 Column">
  <a:themeElements>
    <a:clrScheme name="">
      <a:dk1>
        <a:srgbClr val="3F3F3F"/>
      </a:dk1>
      <a:lt1>
        <a:srgbClr val="FFFFFF"/>
      </a:lt1>
      <a:dk2>
        <a:srgbClr val="000000"/>
      </a:dk2>
      <a:lt2>
        <a:srgbClr val="FFFFFF"/>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Title &amp; Bullets - 2 Column">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Bullets &amp; Photo">
  <a:themeElements>
    <a:clrScheme name="">
      <a:dk1>
        <a:srgbClr val="3F3F3F"/>
      </a:dk1>
      <a:lt1>
        <a:srgbClr val="FFFFFF"/>
      </a:lt1>
      <a:dk2>
        <a:srgbClr val="000000"/>
      </a:dk2>
      <a:lt2>
        <a:srgbClr val="FFFFFF"/>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Title, Bullets &amp; Photo">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Photo - Horizontal Alt">
  <a:themeElements>
    <a:clrScheme name="">
      <a:dk1>
        <a:srgbClr val="3F3F3F"/>
      </a:dk1>
      <a:lt1>
        <a:srgbClr val="FFFFFF"/>
      </a:lt1>
      <a:dk2>
        <a:srgbClr val="000000"/>
      </a:dk2>
      <a:lt2>
        <a:srgbClr val="808080"/>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Photo - Horizontal Alt">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Horizontal A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Photo - Vertical Alt">
  <a:themeElements>
    <a:clrScheme name="">
      <a:dk1>
        <a:srgbClr val="3F3F3F"/>
      </a:dk1>
      <a:lt1>
        <a:srgbClr val="FFFFFF"/>
      </a:lt1>
      <a:dk2>
        <a:srgbClr val="000000"/>
      </a:dk2>
      <a:lt2>
        <a:srgbClr val="FFFFFF"/>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Photo - Vertical Alt">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Vertical A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Photo - Panoramic">
  <a:themeElements>
    <a:clrScheme name="">
      <a:dk1>
        <a:srgbClr val="3F3F3F"/>
      </a:dk1>
      <a:lt1>
        <a:srgbClr val="FFFFFF"/>
      </a:lt1>
      <a:dk2>
        <a:srgbClr val="000000"/>
      </a:dk2>
      <a:lt2>
        <a:srgbClr val="808080"/>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Photo - Panoramic">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Panorami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Photo - Square">
  <a:themeElements>
    <a:clrScheme name="">
      <a:dk1>
        <a:srgbClr val="3F3F3F"/>
      </a:dk1>
      <a:lt1>
        <a:srgbClr val="FFFFFF"/>
      </a:lt1>
      <a:dk2>
        <a:srgbClr val="000000"/>
      </a:dk2>
      <a:lt2>
        <a:srgbClr val="808080"/>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Photo - Square">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Squa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Photo - Big">
  <a:themeElements>
    <a:clrScheme name="">
      <a:dk1>
        <a:srgbClr val="3F3F3F"/>
      </a:dk1>
      <a:lt1>
        <a:srgbClr val="FFFFFF"/>
      </a:lt1>
      <a:dk2>
        <a:srgbClr val="000000"/>
      </a:dk2>
      <a:lt2>
        <a:srgbClr val="808080"/>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Photo - Big">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B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Title &amp; Bullets - Right">
  <a:themeElements>
    <a:clrScheme name="">
      <a:dk1>
        <a:srgbClr val="3F3F3F"/>
      </a:dk1>
      <a:lt1>
        <a:srgbClr val="FFFFFF"/>
      </a:lt1>
      <a:dk2>
        <a:srgbClr val="000000"/>
      </a:dk2>
      <a:lt2>
        <a:srgbClr val="FFFFFF"/>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Title &amp; Bullets - Right">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Title &amp; Bullets">
  <a:themeElements>
    <a:clrScheme name="">
      <a:dk1>
        <a:srgbClr val="3F3F3F"/>
      </a:dk1>
      <a:lt1>
        <a:srgbClr val="FFFFFF"/>
      </a:lt1>
      <a:dk2>
        <a:srgbClr val="000000"/>
      </a:dk2>
      <a:lt2>
        <a:srgbClr val="FFFFFF"/>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Title &amp; Bullets">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DNA1">
  <a:themeElements>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Title Slide">
      <a:majorFont>
        <a:latin typeface="Arial"/>
        <a:ea typeface="ヒラギノ角ゴ ProN W6"/>
        <a:cs typeface="ヒラギノ角ゴ ProN W6"/>
      </a:majorFont>
      <a:minorFont>
        <a:latin typeface="Arial"/>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ullets">
  <a:themeElements>
    <a:clrScheme name="">
      <a:dk1>
        <a:srgbClr val="3F3F3F"/>
      </a:dk1>
      <a:lt1>
        <a:srgbClr val="FFFFFF"/>
      </a:lt1>
      <a:dk2>
        <a:srgbClr val="000000"/>
      </a:dk2>
      <a:lt2>
        <a:srgbClr val="808080"/>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Bullets">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Bullets">
  <a:themeElements>
    <a:clrScheme name="">
      <a:dk1>
        <a:srgbClr val="3F3F3F"/>
      </a:dk1>
      <a:lt1>
        <a:srgbClr val="FFFFFF"/>
      </a:lt1>
      <a:dk2>
        <a:srgbClr val="000000"/>
      </a:dk2>
      <a:lt2>
        <a:srgbClr val="808080"/>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Bullets">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Photo - Vertical">
  <a:themeElements>
    <a:clrScheme name="">
      <a:dk1>
        <a:srgbClr val="333333"/>
      </a:dk1>
      <a:lt1>
        <a:srgbClr val="BFBFBF"/>
      </a:lt1>
      <a:dk2>
        <a:srgbClr val="000000"/>
      </a:dk2>
      <a:lt2>
        <a:srgbClr val="000000"/>
      </a:lt2>
      <a:accent1>
        <a:srgbClr val="BBE0E3"/>
      </a:accent1>
      <a:accent2>
        <a:srgbClr val="333399"/>
      </a:accent2>
      <a:accent3>
        <a:srgbClr val="AAAAAA"/>
      </a:accent3>
      <a:accent4>
        <a:srgbClr val="A3A3A3"/>
      </a:accent4>
      <a:accent5>
        <a:srgbClr val="DAEDEF"/>
      </a:accent5>
      <a:accent6>
        <a:srgbClr val="2D2D8A"/>
      </a:accent6>
      <a:hlink>
        <a:srgbClr val="009999"/>
      </a:hlink>
      <a:folHlink>
        <a:srgbClr val="99CC00"/>
      </a:folHlink>
    </a:clrScheme>
    <a:fontScheme name="Photo - Vertical">
      <a:majorFont>
        <a:latin typeface="Copperplate"/>
        <a:ea typeface="ヒラギノ明朝 ProN W3"/>
        <a:cs typeface="ヒラギノ明朝 ProN W3"/>
      </a:majorFont>
      <a:minorFont>
        <a:latin typeface="Copperplat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_Photo - Vertical Left">
  <a:themeElements>
    <a:clrScheme name="">
      <a:dk1>
        <a:srgbClr val="333333"/>
      </a:dk1>
      <a:lt1>
        <a:srgbClr val="BFBFBF"/>
      </a:lt1>
      <a:dk2>
        <a:srgbClr val="000000"/>
      </a:dk2>
      <a:lt2>
        <a:srgbClr val="000000"/>
      </a:lt2>
      <a:accent1>
        <a:srgbClr val="BBE0E3"/>
      </a:accent1>
      <a:accent2>
        <a:srgbClr val="333399"/>
      </a:accent2>
      <a:accent3>
        <a:srgbClr val="AAAAAA"/>
      </a:accent3>
      <a:accent4>
        <a:srgbClr val="A3A3A3"/>
      </a:accent4>
      <a:accent5>
        <a:srgbClr val="DAEDEF"/>
      </a:accent5>
      <a:accent6>
        <a:srgbClr val="2D2D8A"/>
      </a:accent6>
      <a:hlink>
        <a:srgbClr val="009999"/>
      </a:hlink>
      <a:folHlink>
        <a:srgbClr val="99CC00"/>
      </a:folHlink>
    </a:clrScheme>
    <a:fontScheme name="Photo - Vertical Left">
      <a:majorFont>
        <a:latin typeface="Copperplate"/>
        <a:ea typeface="ヒラギノ明朝 ProN W3"/>
        <a:cs typeface="ヒラギノ明朝 ProN W3"/>
      </a:majorFont>
      <a:minorFont>
        <a:latin typeface="Copperplat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Vertical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_Photo - Horizontal">
  <a:themeElements>
    <a:clrScheme name="">
      <a:dk1>
        <a:srgbClr val="333333"/>
      </a:dk1>
      <a:lt1>
        <a:srgbClr val="BFBFBF"/>
      </a:lt1>
      <a:dk2>
        <a:srgbClr val="000000"/>
      </a:dk2>
      <a:lt2>
        <a:srgbClr val="000000"/>
      </a:lt2>
      <a:accent1>
        <a:srgbClr val="BBE0E3"/>
      </a:accent1>
      <a:accent2>
        <a:srgbClr val="333399"/>
      </a:accent2>
      <a:accent3>
        <a:srgbClr val="AAAAAA"/>
      </a:accent3>
      <a:accent4>
        <a:srgbClr val="A3A3A3"/>
      </a:accent4>
      <a:accent5>
        <a:srgbClr val="DAEDEF"/>
      </a:accent5>
      <a:accent6>
        <a:srgbClr val="2D2D8A"/>
      </a:accent6>
      <a:hlink>
        <a:srgbClr val="009999"/>
      </a:hlink>
      <a:folHlink>
        <a:srgbClr val="99CC00"/>
      </a:folHlink>
    </a:clrScheme>
    <a:fontScheme name="Photo - Horizontal">
      <a:majorFont>
        <a:latin typeface="Copperplate"/>
        <a:ea typeface="ヒラギノ明朝 ProN W3"/>
        <a:cs typeface="ヒラギノ明朝 ProN W3"/>
      </a:majorFont>
      <a:minorFont>
        <a:latin typeface="Copperplat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_Title - Center">
  <a:themeElements>
    <a:clrScheme name="">
      <a:dk1>
        <a:srgbClr val="333333"/>
      </a:dk1>
      <a:lt1>
        <a:srgbClr val="BFBFBF"/>
      </a:lt1>
      <a:dk2>
        <a:srgbClr val="000000"/>
      </a:dk2>
      <a:lt2>
        <a:srgbClr val="000000"/>
      </a:lt2>
      <a:accent1>
        <a:srgbClr val="BBE0E3"/>
      </a:accent1>
      <a:accent2>
        <a:srgbClr val="333399"/>
      </a:accent2>
      <a:accent3>
        <a:srgbClr val="AAAAAA"/>
      </a:accent3>
      <a:accent4>
        <a:srgbClr val="A3A3A3"/>
      </a:accent4>
      <a:accent5>
        <a:srgbClr val="DAEDEF"/>
      </a:accent5>
      <a:accent6>
        <a:srgbClr val="2D2D8A"/>
      </a:accent6>
      <a:hlink>
        <a:srgbClr val="009999"/>
      </a:hlink>
      <a:folHlink>
        <a:srgbClr val="99CC00"/>
      </a:folHlink>
    </a:clrScheme>
    <a:fontScheme name="Title - Center">
      <a:majorFont>
        <a:latin typeface="Copperplate"/>
        <a:ea typeface="ヒラギノ明朝 ProN W3"/>
        <a:cs typeface="ヒラギノ明朝 ProN W3"/>
      </a:majorFont>
      <a:minorFont>
        <a:latin typeface="Copperplat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_Title - Top">
  <a:themeElements>
    <a:clrScheme name="">
      <a:dk1>
        <a:srgbClr val="3F3F3F"/>
      </a:dk1>
      <a:lt1>
        <a:srgbClr val="FFFFFF"/>
      </a:lt1>
      <a:dk2>
        <a:srgbClr val="000000"/>
      </a:dk2>
      <a:lt2>
        <a:srgbClr val="FFFFFF"/>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Title - Top">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Blank">
  <a:themeElements>
    <a:clrScheme name="">
      <a:dk1>
        <a:srgbClr val="3F3F3F"/>
      </a:dk1>
      <a:lt1>
        <a:srgbClr val="FFFFFF"/>
      </a:lt1>
      <a:dk2>
        <a:srgbClr val="000000"/>
      </a:dk2>
      <a:lt2>
        <a:srgbClr val="808080"/>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Blank">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_Title &amp; Bullets - Left">
  <a:themeElements>
    <a:clrScheme name="">
      <a:dk1>
        <a:srgbClr val="3F3F3F"/>
      </a:dk1>
      <a:lt1>
        <a:srgbClr val="FFFFFF"/>
      </a:lt1>
      <a:dk2>
        <a:srgbClr val="000000"/>
      </a:dk2>
      <a:lt2>
        <a:srgbClr val="FFFFFF"/>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Title &amp; Bullets - Left">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_Title &amp; Bullets - 2 Column">
  <a:themeElements>
    <a:clrScheme name="">
      <a:dk1>
        <a:srgbClr val="3F3F3F"/>
      </a:dk1>
      <a:lt1>
        <a:srgbClr val="FFFFFF"/>
      </a:lt1>
      <a:dk2>
        <a:srgbClr val="000000"/>
      </a:dk2>
      <a:lt2>
        <a:srgbClr val="FFFFFF"/>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Title &amp; Bullets - 2 Column">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_Title, Bullets &amp; Photo">
  <a:themeElements>
    <a:clrScheme name="">
      <a:dk1>
        <a:srgbClr val="3F3F3F"/>
      </a:dk1>
      <a:lt1>
        <a:srgbClr val="FFFFFF"/>
      </a:lt1>
      <a:dk2>
        <a:srgbClr val="000000"/>
      </a:dk2>
      <a:lt2>
        <a:srgbClr val="FFFFFF"/>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Title, Bullets &amp; Photo">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hoto - Vertical">
  <a:themeElements>
    <a:clrScheme name="">
      <a:dk1>
        <a:srgbClr val="333333"/>
      </a:dk1>
      <a:lt1>
        <a:srgbClr val="BFBFBF"/>
      </a:lt1>
      <a:dk2>
        <a:srgbClr val="000000"/>
      </a:dk2>
      <a:lt2>
        <a:srgbClr val="000000"/>
      </a:lt2>
      <a:accent1>
        <a:srgbClr val="BBE0E3"/>
      </a:accent1>
      <a:accent2>
        <a:srgbClr val="333399"/>
      </a:accent2>
      <a:accent3>
        <a:srgbClr val="AAAAAA"/>
      </a:accent3>
      <a:accent4>
        <a:srgbClr val="A3A3A3"/>
      </a:accent4>
      <a:accent5>
        <a:srgbClr val="DAEDEF"/>
      </a:accent5>
      <a:accent6>
        <a:srgbClr val="2D2D8A"/>
      </a:accent6>
      <a:hlink>
        <a:srgbClr val="009999"/>
      </a:hlink>
      <a:folHlink>
        <a:srgbClr val="99CC00"/>
      </a:folHlink>
    </a:clrScheme>
    <a:fontScheme name="Photo - Vertical">
      <a:majorFont>
        <a:latin typeface="Copperplate"/>
        <a:ea typeface="ヒラギノ明朝 ProN W3"/>
        <a:cs typeface="ヒラギノ明朝 ProN W3"/>
      </a:majorFont>
      <a:minorFont>
        <a:latin typeface="Copperplat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_Photo - Horizontal Alt">
  <a:themeElements>
    <a:clrScheme name="">
      <a:dk1>
        <a:srgbClr val="3F3F3F"/>
      </a:dk1>
      <a:lt1>
        <a:srgbClr val="FFFFFF"/>
      </a:lt1>
      <a:dk2>
        <a:srgbClr val="000000"/>
      </a:dk2>
      <a:lt2>
        <a:srgbClr val="808080"/>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Photo - Horizontal Alt">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Horizontal A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_Photo - Vertical Alt">
  <a:themeElements>
    <a:clrScheme name="">
      <a:dk1>
        <a:srgbClr val="3F3F3F"/>
      </a:dk1>
      <a:lt1>
        <a:srgbClr val="FFFFFF"/>
      </a:lt1>
      <a:dk2>
        <a:srgbClr val="000000"/>
      </a:dk2>
      <a:lt2>
        <a:srgbClr val="FFFFFF"/>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Photo - Vertical Alt">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Vertical A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_Photo - Panoramic">
  <a:themeElements>
    <a:clrScheme name="">
      <a:dk1>
        <a:srgbClr val="3F3F3F"/>
      </a:dk1>
      <a:lt1>
        <a:srgbClr val="FFFFFF"/>
      </a:lt1>
      <a:dk2>
        <a:srgbClr val="000000"/>
      </a:dk2>
      <a:lt2>
        <a:srgbClr val="808080"/>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Photo - Panoramic">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Panorami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_Photo - Square">
  <a:themeElements>
    <a:clrScheme name="">
      <a:dk1>
        <a:srgbClr val="3F3F3F"/>
      </a:dk1>
      <a:lt1>
        <a:srgbClr val="FFFFFF"/>
      </a:lt1>
      <a:dk2>
        <a:srgbClr val="000000"/>
      </a:dk2>
      <a:lt2>
        <a:srgbClr val="808080"/>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Photo - Square">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Squa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_Photo - Big">
  <a:themeElements>
    <a:clrScheme name="">
      <a:dk1>
        <a:srgbClr val="3F3F3F"/>
      </a:dk1>
      <a:lt1>
        <a:srgbClr val="FFFFFF"/>
      </a:lt1>
      <a:dk2>
        <a:srgbClr val="000000"/>
      </a:dk2>
      <a:lt2>
        <a:srgbClr val="808080"/>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Photo - Big">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B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1_Title &amp; Bullets - Right">
  <a:themeElements>
    <a:clrScheme name="">
      <a:dk1>
        <a:srgbClr val="3F3F3F"/>
      </a:dk1>
      <a:lt1>
        <a:srgbClr val="FFFFFF"/>
      </a:lt1>
      <a:dk2>
        <a:srgbClr val="000000"/>
      </a:dk2>
      <a:lt2>
        <a:srgbClr val="FFFFFF"/>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Title &amp; Bullets - Right">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_Title &amp; Bullets">
  <a:themeElements>
    <a:clrScheme name="">
      <a:dk1>
        <a:srgbClr val="3F3F3F"/>
      </a:dk1>
      <a:lt1>
        <a:srgbClr val="FFFFFF"/>
      </a:lt1>
      <a:dk2>
        <a:srgbClr val="000000"/>
      </a:dk2>
      <a:lt2>
        <a:srgbClr val="FFFFFF"/>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Title &amp; Bullets">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Theme2">
  <a:themeElements>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Title Slide">
      <a:majorFont>
        <a:latin typeface="Arial"/>
        <a:ea typeface="ヒラギノ角ゴ ProN W6"/>
        <a:cs typeface="ヒラギノ角ゴ ProN W6"/>
      </a:majorFont>
      <a:minorFont>
        <a:latin typeface="Arial"/>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_Bullets">
  <a:themeElements>
    <a:clrScheme name="">
      <a:dk1>
        <a:srgbClr val="3F3F3F"/>
      </a:dk1>
      <a:lt1>
        <a:srgbClr val="FFFFFF"/>
      </a:lt1>
      <a:dk2>
        <a:srgbClr val="000000"/>
      </a:dk2>
      <a:lt2>
        <a:srgbClr val="808080"/>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Bullets">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2_Photo - Vertical">
  <a:themeElements>
    <a:clrScheme name="">
      <a:dk1>
        <a:srgbClr val="333333"/>
      </a:dk1>
      <a:lt1>
        <a:srgbClr val="BFBFBF"/>
      </a:lt1>
      <a:dk2>
        <a:srgbClr val="000000"/>
      </a:dk2>
      <a:lt2>
        <a:srgbClr val="000000"/>
      </a:lt2>
      <a:accent1>
        <a:srgbClr val="BBE0E3"/>
      </a:accent1>
      <a:accent2>
        <a:srgbClr val="333399"/>
      </a:accent2>
      <a:accent3>
        <a:srgbClr val="AAAAAA"/>
      </a:accent3>
      <a:accent4>
        <a:srgbClr val="A3A3A3"/>
      </a:accent4>
      <a:accent5>
        <a:srgbClr val="DAEDEF"/>
      </a:accent5>
      <a:accent6>
        <a:srgbClr val="2D2D8A"/>
      </a:accent6>
      <a:hlink>
        <a:srgbClr val="009999"/>
      </a:hlink>
      <a:folHlink>
        <a:srgbClr val="99CC00"/>
      </a:folHlink>
    </a:clrScheme>
    <a:fontScheme name="Photo - Vertical">
      <a:majorFont>
        <a:latin typeface="Copperplate"/>
        <a:ea typeface="ヒラギノ明朝 ProN W3"/>
        <a:cs typeface="ヒラギノ明朝 ProN W3"/>
      </a:majorFont>
      <a:minorFont>
        <a:latin typeface="Copperplat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Vertical Left">
  <a:themeElements>
    <a:clrScheme name="">
      <a:dk1>
        <a:srgbClr val="333333"/>
      </a:dk1>
      <a:lt1>
        <a:srgbClr val="BFBFBF"/>
      </a:lt1>
      <a:dk2>
        <a:srgbClr val="000000"/>
      </a:dk2>
      <a:lt2>
        <a:srgbClr val="000000"/>
      </a:lt2>
      <a:accent1>
        <a:srgbClr val="BBE0E3"/>
      </a:accent1>
      <a:accent2>
        <a:srgbClr val="333399"/>
      </a:accent2>
      <a:accent3>
        <a:srgbClr val="AAAAAA"/>
      </a:accent3>
      <a:accent4>
        <a:srgbClr val="A3A3A3"/>
      </a:accent4>
      <a:accent5>
        <a:srgbClr val="DAEDEF"/>
      </a:accent5>
      <a:accent6>
        <a:srgbClr val="2D2D8A"/>
      </a:accent6>
      <a:hlink>
        <a:srgbClr val="009999"/>
      </a:hlink>
      <a:folHlink>
        <a:srgbClr val="99CC00"/>
      </a:folHlink>
    </a:clrScheme>
    <a:fontScheme name="Photo - Vertical Left">
      <a:majorFont>
        <a:latin typeface="Copperplate"/>
        <a:ea typeface="ヒラギノ明朝 ProN W3"/>
        <a:cs typeface="ヒラギノ明朝 ProN W3"/>
      </a:majorFont>
      <a:minorFont>
        <a:latin typeface="Copperplat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Vertical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2_Photo - Vertical Left">
  <a:themeElements>
    <a:clrScheme name="">
      <a:dk1>
        <a:srgbClr val="333333"/>
      </a:dk1>
      <a:lt1>
        <a:srgbClr val="BFBFBF"/>
      </a:lt1>
      <a:dk2>
        <a:srgbClr val="000000"/>
      </a:dk2>
      <a:lt2>
        <a:srgbClr val="000000"/>
      </a:lt2>
      <a:accent1>
        <a:srgbClr val="BBE0E3"/>
      </a:accent1>
      <a:accent2>
        <a:srgbClr val="333399"/>
      </a:accent2>
      <a:accent3>
        <a:srgbClr val="AAAAAA"/>
      </a:accent3>
      <a:accent4>
        <a:srgbClr val="A3A3A3"/>
      </a:accent4>
      <a:accent5>
        <a:srgbClr val="DAEDEF"/>
      </a:accent5>
      <a:accent6>
        <a:srgbClr val="2D2D8A"/>
      </a:accent6>
      <a:hlink>
        <a:srgbClr val="009999"/>
      </a:hlink>
      <a:folHlink>
        <a:srgbClr val="99CC00"/>
      </a:folHlink>
    </a:clrScheme>
    <a:fontScheme name="Photo - Vertical Left">
      <a:majorFont>
        <a:latin typeface="Copperplate"/>
        <a:ea typeface="ヒラギノ明朝 ProN W3"/>
        <a:cs typeface="ヒラギノ明朝 ProN W3"/>
      </a:majorFont>
      <a:minorFont>
        <a:latin typeface="Copperplat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Vertical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2_Photo - Horizontal">
  <a:themeElements>
    <a:clrScheme name="">
      <a:dk1>
        <a:srgbClr val="333333"/>
      </a:dk1>
      <a:lt1>
        <a:srgbClr val="BFBFBF"/>
      </a:lt1>
      <a:dk2>
        <a:srgbClr val="000000"/>
      </a:dk2>
      <a:lt2>
        <a:srgbClr val="000000"/>
      </a:lt2>
      <a:accent1>
        <a:srgbClr val="BBE0E3"/>
      </a:accent1>
      <a:accent2>
        <a:srgbClr val="333399"/>
      </a:accent2>
      <a:accent3>
        <a:srgbClr val="AAAAAA"/>
      </a:accent3>
      <a:accent4>
        <a:srgbClr val="A3A3A3"/>
      </a:accent4>
      <a:accent5>
        <a:srgbClr val="DAEDEF"/>
      </a:accent5>
      <a:accent6>
        <a:srgbClr val="2D2D8A"/>
      </a:accent6>
      <a:hlink>
        <a:srgbClr val="009999"/>
      </a:hlink>
      <a:folHlink>
        <a:srgbClr val="99CC00"/>
      </a:folHlink>
    </a:clrScheme>
    <a:fontScheme name="Photo - Horizontal">
      <a:majorFont>
        <a:latin typeface="Copperplate"/>
        <a:ea typeface="ヒラギノ明朝 ProN W3"/>
        <a:cs typeface="ヒラギノ明朝 ProN W3"/>
      </a:majorFont>
      <a:minorFont>
        <a:latin typeface="Copperplat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2_Title - Center">
  <a:themeElements>
    <a:clrScheme name="">
      <a:dk1>
        <a:srgbClr val="333333"/>
      </a:dk1>
      <a:lt1>
        <a:srgbClr val="BFBFBF"/>
      </a:lt1>
      <a:dk2>
        <a:srgbClr val="000000"/>
      </a:dk2>
      <a:lt2>
        <a:srgbClr val="000000"/>
      </a:lt2>
      <a:accent1>
        <a:srgbClr val="BBE0E3"/>
      </a:accent1>
      <a:accent2>
        <a:srgbClr val="333399"/>
      </a:accent2>
      <a:accent3>
        <a:srgbClr val="AAAAAA"/>
      </a:accent3>
      <a:accent4>
        <a:srgbClr val="A3A3A3"/>
      </a:accent4>
      <a:accent5>
        <a:srgbClr val="DAEDEF"/>
      </a:accent5>
      <a:accent6>
        <a:srgbClr val="2D2D8A"/>
      </a:accent6>
      <a:hlink>
        <a:srgbClr val="009999"/>
      </a:hlink>
      <a:folHlink>
        <a:srgbClr val="99CC00"/>
      </a:folHlink>
    </a:clrScheme>
    <a:fontScheme name="Title - Center">
      <a:majorFont>
        <a:latin typeface="Copperplate"/>
        <a:ea typeface="ヒラギノ明朝 ProN W3"/>
        <a:cs typeface="ヒラギノ明朝 ProN W3"/>
      </a:majorFont>
      <a:minorFont>
        <a:latin typeface="Copperplat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2_Title - Top">
  <a:themeElements>
    <a:clrScheme name="">
      <a:dk1>
        <a:srgbClr val="3F3F3F"/>
      </a:dk1>
      <a:lt1>
        <a:srgbClr val="FFFFFF"/>
      </a:lt1>
      <a:dk2>
        <a:srgbClr val="000000"/>
      </a:dk2>
      <a:lt2>
        <a:srgbClr val="FFFFFF"/>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Title - Top">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_Blank">
  <a:themeElements>
    <a:clrScheme name="">
      <a:dk1>
        <a:srgbClr val="3F3F3F"/>
      </a:dk1>
      <a:lt1>
        <a:srgbClr val="FFFFFF"/>
      </a:lt1>
      <a:dk2>
        <a:srgbClr val="000000"/>
      </a:dk2>
      <a:lt2>
        <a:srgbClr val="808080"/>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Blank">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_Title &amp; Bullets - Left">
  <a:themeElements>
    <a:clrScheme name="">
      <a:dk1>
        <a:srgbClr val="3F3F3F"/>
      </a:dk1>
      <a:lt1>
        <a:srgbClr val="FFFFFF"/>
      </a:lt1>
      <a:dk2>
        <a:srgbClr val="000000"/>
      </a:dk2>
      <a:lt2>
        <a:srgbClr val="FFFFFF"/>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Title &amp; Bullets - Left">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2_Title &amp; Bullets - 2 Column">
  <a:themeElements>
    <a:clrScheme name="">
      <a:dk1>
        <a:srgbClr val="3F3F3F"/>
      </a:dk1>
      <a:lt1>
        <a:srgbClr val="FFFFFF"/>
      </a:lt1>
      <a:dk2>
        <a:srgbClr val="000000"/>
      </a:dk2>
      <a:lt2>
        <a:srgbClr val="FFFFFF"/>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Title &amp; Bullets - 2 Column">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2_Title, Bullets &amp; Photo">
  <a:themeElements>
    <a:clrScheme name="">
      <a:dk1>
        <a:srgbClr val="3F3F3F"/>
      </a:dk1>
      <a:lt1>
        <a:srgbClr val="FFFFFF"/>
      </a:lt1>
      <a:dk2>
        <a:srgbClr val="000000"/>
      </a:dk2>
      <a:lt2>
        <a:srgbClr val="FFFFFF"/>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Title, Bullets &amp; Photo">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_Photo - Horizontal Alt">
  <a:themeElements>
    <a:clrScheme name="">
      <a:dk1>
        <a:srgbClr val="3F3F3F"/>
      </a:dk1>
      <a:lt1>
        <a:srgbClr val="FFFFFF"/>
      </a:lt1>
      <a:dk2>
        <a:srgbClr val="000000"/>
      </a:dk2>
      <a:lt2>
        <a:srgbClr val="808080"/>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Photo - Horizontal Alt">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Horizontal A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_Photo - Vertical Alt">
  <a:themeElements>
    <a:clrScheme name="">
      <a:dk1>
        <a:srgbClr val="3F3F3F"/>
      </a:dk1>
      <a:lt1>
        <a:srgbClr val="FFFFFF"/>
      </a:lt1>
      <a:dk2>
        <a:srgbClr val="000000"/>
      </a:dk2>
      <a:lt2>
        <a:srgbClr val="FFFFFF"/>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Photo - Vertical Alt">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Vertical A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a:themeElements>
    <a:clrScheme name="">
      <a:dk1>
        <a:srgbClr val="333333"/>
      </a:dk1>
      <a:lt1>
        <a:srgbClr val="BFBFBF"/>
      </a:lt1>
      <a:dk2>
        <a:srgbClr val="000000"/>
      </a:dk2>
      <a:lt2>
        <a:srgbClr val="000000"/>
      </a:lt2>
      <a:accent1>
        <a:srgbClr val="BBE0E3"/>
      </a:accent1>
      <a:accent2>
        <a:srgbClr val="333399"/>
      </a:accent2>
      <a:accent3>
        <a:srgbClr val="AAAAAA"/>
      </a:accent3>
      <a:accent4>
        <a:srgbClr val="A3A3A3"/>
      </a:accent4>
      <a:accent5>
        <a:srgbClr val="DAEDEF"/>
      </a:accent5>
      <a:accent6>
        <a:srgbClr val="2D2D8A"/>
      </a:accent6>
      <a:hlink>
        <a:srgbClr val="009999"/>
      </a:hlink>
      <a:folHlink>
        <a:srgbClr val="99CC00"/>
      </a:folHlink>
    </a:clrScheme>
    <a:fontScheme name="Photo - Horizontal">
      <a:majorFont>
        <a:latin typeface="Copperplate"/>
        <a:ea typeface="ヒラギノ明朝 ProN W3"/>
        <a:cs typeface="ヒラギノ明朝 ProN W3"/>
      </a:majorFont>
      <a:minorFont>
        <a:latin typeface="Copperplat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2_Photo - Panoramic">
  <a:themeElements>
    <a:clrScheme name="">
      <a:dk1>
        <a:srgbClr val="3F3F3F"/>
      </a:dk1>
      <a:lt1>
        <a:srgbClr val="FFFFFF"/>
      </a:lt1>
      <a:dk2>
        <a:srgbClr val="000000"/>
      </a:dk2>
      <a:lt2>
        <a:srgbClr val="808080"/>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Photo - Panoramic">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Panorami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2_Photo - Square">
  <a:themeElements>
    <a:clrScheme name="">
      <a:dk1>
        <a:srgbClr val="3F3F3F"/>
      </a:dk1>
      <a:lt1>
        <a:srgbClr val="FFFFFF"/>
      </a:lt1>
      <a:dk2>
        <a:srgbClr val="000000"/>
      </a:dk2>
      <a:lt2>
        <a:srgbClr val="808080"/>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Photo - Square">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Squa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2_Photo - Big">
  <a:themeElements>
    <a:clrScheme name="">
      <a:dk1>
        <a:srgbClr val="3F3F3F"/>
      </a:dk1>
      <a:lt1>
        <a:srgbClr val="FFFFFF"/>
      </a:lt1>
      <a:dk2>
        <a:srgbClr val="000000"/>
      </a:dk2>
      <a:lt2>
        <a:srgbClr val="808080"/>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Photo - Big">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B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2_Title &amp; Bullets - Right">
  <a:themeElements>
    <a:clrScheme name="">
      <a:dk1>
        <a:srgbClr val="3F3F3F"/>
      </a:dk1>
      <a:lt1>
        <a:srgbClr val="FFFFFF"/>
      </a:lt1>
      <a:dk2>
        <a:srgbClr val="000000"/>
      </a:dk2>
      <a:lt2>
        <a:srgbClr val="FFFFFF"/>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Title &amp; Bullets - Right">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2_Title &amp; Bullets">
  <a:themeElements>
    <a:clrScheme name="">
      <a:dk1>
        <a:srgbClr val="3F3F3F"/>
      </a:dk1>
      <a:lt1>
        <a:srgbClr val="FFFFFF"/>
      </a:lt1>
      <a:dk2>
        <a:srgbClr val="000000"/>
      </a:dk2>
      <a:lt2>
        <a:srgbClr val="FFFFFF"/>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Title &amp; Bullets">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itle - Center">
  <a:themeElements>
    <a:clrScheme name="">
      <a:dk1>
        <a:srgbClr val="333333"/>
      </a:dk1>
      <a:lt1>
        <a:srgbClr val="BFBFBF"/>
      </a:lt1>
      <a:dk2>
        <a:srgbClr val="000000"/>
      </a:dk2>
      <a:lt2>
        <a:srgbClr val="000000"/>
      </a:lt2>
      <a:accent1>
        <a:srgbClr val="BBE0E3"/>
      </a:accent1>
      <a:accent2>
        <a:srgbClr val="333399"/>
      </a:accent2>
      <a:accent3>
        <a:srgbClr val="AAAAAA"/>
      </a:accent3>
      <a:accent4>
        <a:srgbClr val="A3A3A3"/>
      </a:accent4>
      <a:accent5>
        <a:srgbClr val="DAEDEF"/>
      </a:accent5>
      <a:accent6>
        <a:srgbClr val="2D2D8A"/>
      </a:accent6>
      <a:hlink>
        <a:srgbClr val="009999"/>
      </a:hlink>
      <a:folHlink>
        <a:srgbClr val="99CC00"/>
      </a:folHlink>
    </a:clrScheme>
    <a:fontScheme name="Title - Center">
      <a:majorFont>
        <a:latin typeface="Copperplate"/>
        <a:ea typeface="ヒラギノ明朝 ProN W3"/>
        <a:cs typeface="ヒラギノ明朝 ProN W3"/>
      </a:majorFont>
      <a:minorFont>
        <a:latin typeface="Copperplat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 Top">
  <a:themeElements>
    <a:clrScheme name="">
      <a:dk1>
        <a:srgbClr val="3F3F3F"/>
      </a:dk1>
      <a:lt1>
        <a:srgbClr val="FFFFFF"/>
      </a:lt1>
      <a:dk2>
        <a:srgbClr val="000000"/>
      </a:dk2>
      <a:lt2>
        <a:srgbClr val="FFFFFF"/>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Title - Top">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lank">
  <a:themeElements>
    <a:clrScheme name="">
      <a:dk1>
        <a:srgbClr val="3F3F3F"/>
      </a:dk1>
      <a:lt1>
        <a:srgbClr val="FFFFFF"/>
      </a:lt1>
      <a:dk2>
        <a:srgbClr val="000000"/>
      </a:dk2>
      <a:lt2>
        <a:srgbClr val="808080"/>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Blank">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amp; Bullets - Left">
  <a:themeElements>
    <a:clrScheme name="">
      <a:dk1>
        <a:srgbClr val="3F3F3F"/>
      </a:dk1>
      <a:lt1>
        <a:srgbClr val="FFFFFF"/>
      </a:lt1>
      <a:dk2>
        <a:srgbClr val="000000"/>
      </a:dk2>
      <a:lt2>
        <a:srgbClr val="FFFFFF"/>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Title &amp; Bullets - Left">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Title Slide">
    <a:majorFont>
      <a:latin typeface="Arial"/>
      <a:ea typeface="ヒラギノ角ゴ ProN W6"/>
      <a:cs typeface="ヒラギノ角ゴ ProN W6"/>
    </a:majorFont>
    <a:minorFont>
      <a:latin typeface="Arial"/>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Title Slide">
    <a:majorFont>
      <a:latin typeface="Arial"/>
      <a:ea typeface="ヒラギノ角ゴ ProN W6"/>
      <a:cs typeface="ヒラギノ角ゴ ProN W6"/>
    </a:majorFont>
    <a:minorFont>
      <a:latin typeface="Arial"/>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Title Slide">
    <a:majorFont>
      <a:latin typeface="Arial"/>
      <a:ea typeface="ヒラギノ角ゴ ProN W6"/>
      <a:cs typeface="ヒラギノ角ゴ ProN W6"/>
    </a:majorFont>
    <a:minorFont>
      <a:latin typeface="Arial"/>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Title Slide">
    <a:majorFont>
      <a:latin typeface="Arial"/>
      <a:ea typeface="ヒラギノ角ゴ ProN W6"/>
      <a:cs typeface="ヒラギノ角ゴ ProN W6"/>
    </a:majorFont>
    <a:minorFont>
      <a:latin typeface="Arial"/>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Title Slide">
    <a:majorFont>
      <a:latin typeface="Arial"/>
      <a:ea typeface="ヒラギノ角ゴ ProN W6"/>
      <a:cs typeface="ヒラギノ角ゴ ProN W6"/>
    </a:majorFont>
    <a:minorFont>
      <a:latin typeface="Arial"/>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Title Slide">
    <a:majorFont>
      <a:latin typeface="Arial"/>
      <a:ea typeface="ヒラギノ角ゴ ProN W6"/>
      <a:cs typeface="ヒラギノ角ゴ ProN W6"/>
    </a:majorFont>
    <a:minorFont>
      <a:latin typeface="Arial"/>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Title Slide">
    <a:majorFont>
      <a:latin typeface="Arial"/>
      <a:ea typeface="ヒラギノ角ゴ ProN W6"/>
      <a:cs typeface="ヒラギノ角ゴ ProN W6"/>
    </a:majorFont>
    <a:minorFont>
      <a:latin typeface="Arial"/>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Title Slide">
    <a:majorFont>
      <a:latin typeface="Arial"/>
      <a:ea typeface="ヒラギノ角ゴ ProN W6"/>
      <a:cs typeface="ヒラギノ角ゴ ProN W6"/>
    </a:majorFont>
    <a:minorFont>
      <a:latin typeface="Arial"/>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Title Slide">
    <a:majorFont>
      <a:latin typeface="Arial"/>
      <a:ea typeface="ヒラギノ角ゴ ProN W6"/>
      <a:cs typeface="ヒラギノ角ゴ ProN W6"/>
    </a:majorFont>
    <a:minorFont>
      <a:latin typeface="Arial"/>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Title Slide">
    <a:majorFont>
      <a:latin typeface="Arial"/>
      <a:ea typeface="ヒラギノ角ゴ ProN W6"/>
      <a:cs typeface="ヒラギノ角ゴ ProN W6"/>
    </a:majorFont>
    <a:minorFont>
      <a:latin typeface="Arial"/>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DNA1</Template>
  <TotalTime>4127</TotalTime>
  <Words>1326</Words>
  <Application>Microsoft Office PowerPoint</Application>
  <PresentationFormat>Custom</PresentationFormat>
  <Paragraphs>97</Paragraphs>
  <Slides>1</Slides>
  <Notes>1</Notes>
  <HiddenSlides>0</HiddenSlides>
  <MMClips>0</MMClips>
  <ScaleCrop>false</ScaleCrop>
  <HeadingPairs>
    <vt:vector size="8" baseType="variant">
      <vt:variant>
        <vt:lpstr>Fonts Used</vt:lpstr>
      </vt:variant>
      <vt:variant>
        <vt:i4>10</vt:i4>
      </vt:variant>
      <vt:variant>
        <vt:lpstr>Theme</vt:lpstr>
      </vt:variant>
      <vt:variant>
        <vt:i4>54</vt:i4>
      </vt:variant>
      <vt:variant>
        <vt:lpstr>Embedded OLE Servers</vt:lpstr>
      </vt:variant>
      <vt:variant>
        <vt:i4>2</vt:i4>
      </vt:variant>
      <vt:variant>
        <vt:lpstr>Slide Titles</vt:lpstr>
      </vt:variant>
      <vt:variant>
        <vt:i4>1</vt:i4>
      </vt:variant>
    </vt:vector>
  </HeadingPairs>
  <TitlesOfParts>
    <vt:vector size="67" baseType="lpstr">
      <vt:lpstr>MS PGothic</vt:lpstr>
      <vt:lpstr>Arial</vt:lpstr>
      <vt:lpstr>Calibri</vt:lpstr>
      <vt:lpstr>Copperplate</vt:lpstr>
      <vt:lpstr>Palatino</vt:lpstr>
      <vt:lpstr>Times New Roman</vt:lpstr>
      <vt:lpstr>Wingdings</vt:lpstr>
      <vt:lpstr>ヒラギノ明朝 ProN W3</vt:lpstr>
      <vt:lpstr>ヒラギノ角ゴ ProN W3</vt:lpstr>
      <vt:lpstr>ヒラギノ角ゴ ProN W6</vt:lpstr>
      <vt:lpstr>DNA1</vt:lpstr>
      <vt:lpstr>Bullets</vt:lpstr>
      <vt:lpstr>Photo - Vertical</vt:lpstr>
      <vt:lpstr>Photo - Vertical Left</vt:lpstr>
      <vt:lpstr>Photo - Horizontal</vt:lpstr>
      <vt:lpstr>Title - Center</vt:lpstr>
      <vt:lpstr>Title - Top</vt:lpstr>
      <vt:lpstr>Blank</vt:lpstr>
      <vt:lpstr>Title &amp; Bullets - Left</vt:lpstr>
      <vt:lpstr>Title &amp; Bullets - 2 Column</vt:lpstr>
      <vt:lpstr>Title, Bullets &amp; Photo</vt:lpstr>
      <vt:lpstr>Photo - Horizontal Alt</vt:lpstr>
      <vt:lpstr>Photo - Vertical Alt</vt:lpstr>
      <vt:lpstr>Photo - Panoramic</vt:lpstr>
      <vt:lpstr>Photo - Square</vt:lpstr>
      <vt:lpstr>Photo - Big</vt:lpstr>
      <vt:lpstr>Title &amp; Bullets - Right</vt:lpstr>
      <vt:lpstr>Title &amp; Bullets</vt:lpstr>
      <vt:lpstr>1_DNA1</vt:lpstr>
      <vt:lpstr>1_Bullets</vt:lpstr>
      <vt:lpstr>1_Photo - Vertical</vt:lpstr>
      <vt:lpstr>1_Photo - Vertical Left</vt:lpstr>
      <vt:lpstr>1_Photo - Horizontal</vt:lpstr>
      <vt:lpstr>1_Title - Center</vt:lpstr>
      <vt:lpstr>1_Title - Top</vt:lpstr>
      <vt:lpstr>1_Blank</vt:lpstr>
      <vt:lpstr>1_Title &amp; Bullets - Left</vt:lpstr>
      <vt:lpstr>1_Title &amp; Bullets - 2 Column</vt:lpstr>
      <vt:lpstr>1_Title, Bullets &amp; Photo</vt:lpstr>
      <vt:lpstr>1_Photo - Horizontal Alt</vt:lpstr>
      <vt:lpstr>1_Photo - Vertical Alt</vt:lpstr>
      <vt:lpstr>1_Photo - Panoramic</vt:lpstr>
      <vt:lpstr>1_Photo - Square</vt:lpstr>
      <vt:lpstr>1_Photo - Big</vt:lpstr>
      <vt:lpstr>1_Title &amp; Bullets - Right</vt:lpstr>
      <vt:lpstr>1_Title &amp; Bullets</vt:lpstr>
      <vt:lpstr>Theme2</vt:lpstr>
      <vt:lpstr>2_Bullets</vt:lpstr>
      <vt:lpstr>2_Photo - Vertical</vt:lpstr>
      <vt:lpstr>2_Photo - Vertical Left</vt:lpstr>
      <vt:lpstr>2_Photo - Horizontal</vt:lpstr>
      <vt:lpstr>2_Title - Center</vt:lpstr>
      <vt:lpstr>2_Title - Top</vt:lpstr>
      <vt:lpstr>2_Blank</vt:lpstr>
      <vt:lpstr>2_Title &amp; Bullets - Left</vt:lpstr>
      <vt:lpstr>2_Title &amp; Bullets - 2 Column</vt:lpstr>
      <vt:lpstr>2_Title, Bullets &amp; Photo</vt:lpstr>
      <vt:lpstr>2_Photo - Horizontal Alt</vt:lpstr>
      <vt:lpstr>2_Photo - Vertical Alt</vt:lpstr>
      <vt:lpstr>2_Photo - Panoramic</vt:lpstr>
      <vt:lpstr>2_Photo - Square</vt:lpstr>
      <vt:lpstr>2_Photo - Big</vt:lpstr>
      <vt:lpstr>2_Title &amp; Bullets - Right</vt:lpstr>
      <vt:lpstr>2_Title &amp; Bullets</vt:lpstr>
      <vt:lpstr>Worksheet</vt:lpstr>
      <vt:lpstr>Microsoft Excel Chart</vt:lpstr>
      <vt:lpstr>PowerPoint Presentation</vt:lpstr>
    </vt:vector>
  </TitlesOfParts>
  <Company>University of Vermont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Tighe</dc:creator>
  <cp:lastModifiedBy>Scott Tighe</cp:lastModifiedBy>
  <cp:revision>123</cp:revision>
  <cp:lastPrinted>2013-03-20T20:20:41Z</cp:lastPrinted>
  <dcterms:created xsi:type="dcterms:W3CDTF">2012-11-27T16:07:22Z</dcterms:created>
  <dcterms:modified xsi:type="dcterms:W3CDTF">2013-11-25T15:18:25Z</dcterms:modified>
</cp:coreProperties>
</file>